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07" r:id="rId2"/>
    <p:sldId id="316" r:id="rId3"/>
    <p:sldId id="309" r:id="rId4"/>
    <p:sldId id="317" r:id="rId5"/>
    <p:sldId id="311" r:id="rId6"/>
    <p:sldId id="321" r:id="rId7"/>
    <p:sldId id="320" r:id="rId8"/>
    <p:sldId id="323" r:id="rId9"/>
    <p:sldId id="325" r:id="rId10"/>
    <p:sldId id="326" r:id="rId1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936"/>
    <a:srgbClr val="5E4D3E"/>
    <a:srgbClr val="544D3E"/>
    <a:srgbClr val="666666"/>
    <a:srgbClr val="D9D9D9"/>
    <a:srgbClr val="A6C658"/>
    <a:srgbClr val="ED8E1C"/>
    <a:srgbClr val="00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860" autoAdjust="0"/>
  </p:normalViewPr>
  <p:slideViewPr>
    <p:cSldViewPr snapToGrid="0">
      <p:cViewPr>
        <p:scale>
          <a:sx n="150" d="100"/>
          <a:sy n="150" d="100"/>
        </p:scale>
        <p:origin x="-72" y="72"/>
      </p:cViewPr>
      <p:guideLst>
        <p:guide orient="horz" pos="3623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42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72A9E-B20F-4854-BD26-F0C79CABECB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5758A7-E24B-46CD-ACF7-9AE206CB0097}">
      <dgm:prSet phldrT="[Text]" custT="1"/>
      <dgm:spPr/>
      <dgm:t>
        <a:bodyPr/>
        <a:lstStyle/>
        <a:p>
          <a:pPr algn="ctr"/>
          <a:r>
            <a:rPr lang="fr-CA" sz="2800" dirty="0" smtClean="0"/>
            <a:t>Absence de choix</a:t>
          </a:r>
          <a:endParaRPr lang="en-CA" sz="2800" dirty="0"/>
        </a:p>
      </dgm:t>
    </dgm:pt>
    <dgm:pt modelId="{3FA3ED7B-5AB5-49CB-BABE-39E6F076343E}" type="parTrans" cxnId="{0F4E47C7-597B-47FB-80D7-18530322E2C4}">
      <dgm:prSet/>
      <dgm:spPr/>
      <dgm:t>
        <a:bodyPr/>
        <a:lstStyle/>
        <a:p>
          <a:endParaRPr lang="en-CA"/>
        </a:p>
      </dgm:t>
    </dgm:pt>
    <dgm:pt modelId="{93E3B06D-0039-4D84-8BFD-2D81C8872BC4}" type="sibTrans" cxnId="{0F4E47C7-597B-47FB-80D7-18530322E2C4}">
      <dgm:prSet/>
      <dgm:spPr/>
      <dgm:t>
        <a:bodyPr/>
        <a:lstStyle/>
        <a:p>
          <a:endParaRPr lang="en-CA"/>
        </a:p>
      </dgm:t>
    </dgm:pt>
    <dgm:pt modelId="{593A8E6F-4703-43D8-8CDD-128E7A59D69F}">
      <dgm:prSet phldrT="[Text]" custT="1"/>
      <dgm:spPr/>
      <dgm:t>
        <a:bodyPr/>
        <a:lstStyle/>
        <a:p>
          <a:r>
            <a:rPr lang="fr-CA" sz="2800" dirty="0" smtClean="0"/>
            <a:t>Système par pallier</a:t>
          </a:r>
          <a:endParaRPr lang="en-CA" sz="2800" dirty="0"/>
        </a:p>
      </dgm:t>
    </dgm:pt>
    <dgm:pt modelId="{CFAB4E2E-BCA8-41BE-B56D-08C358817835}" type="parTrans" cxnId="{0E5127E6-AF10-4514-B0C1-0F1170C49CB3}">
      <dgm:prSet/>
      <dgm:spPr/>
      <dgm:t>
        <a:bodyPr/>
        <a:lstStyle/>
        <a:p>
          <a:endParaRPr lang="en-CA"/>
        </a:p>
      </dgm:t>
    </dgm:pt>
    <dgm:pt modelId="{DDF99C1D-BB33-4559-A33C-1976DB56BCA3}" type="sibTrans" cxnId="{0E5127E6-AF10-4514-B0C1-0F1170C49CB3}">
      <dgm:prSet/>
      <dgm:spPr/>
      <dgm:t>
        <a:bodyPr/>
        <a:lstStyle/>
        <a:p>
          <a:endParaRPr lang="en-CA"/>
        </a:p>
      </dgm:t>
    </dgm:pt>
    <dgm:pt modelId="{7A16DF4E-720E-4A10-B3B2-F767F1CC0486}">
      <dgm:prSet phldrT="[Text]" custT="1"/>
      <dgm:spPr/>
      <dgm:t>
        <a:bodyPr/>
        <a:lstStyle/>
        <a:p>
          <a:r>
            <a:rPr lang="fr-CA" sz="2800" dirty="0" smtClean="0"/>
            <a:t>Concentration</a:t>
          </a:r>
          <a:endParaRPr lang="en-CA" sz="2800" dirty="0"/>
        </a:p>
      </dgm:t>
    </dgm:pt>
    <dgm:pt modelId="{6A6121E9-92AF-4D78-87CA-E5FAB22BA8BC}" type="parTrans" cxnId="{6E0463AE-FCEF-43ED-A9EA-0D4D3E0D85DC}">
      <dgm:prSet/>
      <dgm:spPr/>
      <dgm:t>
        <a:bodyPr/>
        <a:lstStyle/>
        <a:p>
          <a:endParaRPr lang="en-CA"/>
        </a:p>
      </dgm:t>
    </dgm:pt>
    <dgm:pt modelId="{48F1B867-256C-4EFA-8CB9-23F2163A1855}" type="sibTrans" cxnId="{6E0463AE-FCEF-43ED-A9EA-0D4D3E0D85DC}">
      <dgm:prSet/>
      <dgm:spPr/>
      <dgm:t>
        <a:bodyPr/>
        <a:lstStyle/>
        <a:p>
          <a:endParaRPr lang="en-CA"/>
        </a:p>
      </dgm:t>
    </dgm:pt>
    <dgm:pt modelId="{56E8F242-F651-4725-A30D-0878C6CA9417}">
      <dgm:prSet phldrT="[Text]" custT="1"/>
      <dgm:spPr/>
      <dgm:t>
        <a:bodyPr/>
        <a:lstStyle/>
        <a:p>
          <a:r>
            <a:rPr lang="fr-CA" sz="2800" dirty="0" smtClean="0"/>
            <a:t>Services rattachés au logement</a:t>
          </a:r>
          <a:endParaRPr lang="en-CA" sz="2800" dirty="0"/>
        </a:p>
      </dgm:t>
    </dgm:pt>
    <dgm:pt modelId="{BA0C45C1-18B5-4863-B7BF-CF05B1A8F522}" type="parTrans" cxnId="{A4CC3E11-FFF9-4F7C-8109-BE2E650EA9D7}">
      <dgm:prSet/>
      <dgm:spPr/>
      <dgm:t>
        <a:bodyPr/>
        <a:lstStyle/>
        <a:p>
          <a:endParaRPr lang="en-CA"/>
        </a:p>
      </dgm:t>
    </dgm:pt>
    <dgm:pt modelId="{F8665FD6-E18B-42D6-BDCF-0D5745DAE3E8}" type="sibTrans" cxnId="{A4CC3E11-FFF9-4F7C-8109-BE2E650EA9D7}">
      <dgm:prSet/>
      <dgm:spPr/>
      <dgm:t>
        <a:bodyPr/>
        <a:lstStyle/>
        <a:p>
          <a:endParaRPr lang="en-CA"/>
        </a:p>
      </dgm:t>
    </dgm:pt>
    <dgm:pt modelId="{F3BCB2A2-9946-43A9-A595-F165E51E573B}">
      <dgm:prSet phldrT="[Text]" custT="1"/>
      <dgm:spPr/>
      <dgm:t>
        <a:bodyPr/>
        <a:lstStyle/>
        <a:p>
          <a:r>
            <a:rPr lang="fr-CA" sz="2800" dirty="0" smtClean="0"/>
            <a:t>Contrôle et prise en charge</a:t>
          </a:r>
          <a:endParaRPr lang="en-CA" sz="2800" dirty="0"/>
        </a:p>
      </dgm:t>
    </dgm:pt>
    <dgm:pt modelId="{AD9477EE-AFC8-4AA7-9D44-356796059B9D}" type="parTrans" cxnId="{6B86F00D-369D-40EA-A559-8A531E46992B}">
      <dgm:prSet/>
      <dgm:spPr/>
      <dgm:t>
        <a:bodyPr/>
        <a:lstStyle/>
        <a:p>
          <a:endParaRPr lang="en-CA"/>
        </a:p>
      </dgm:t>
    </dgm:pt>
    <dgm:pt modelId="{D9E9F647-6C6D-404D-985F-B8F8F50BE6D6}" type="sibTrans" cxnId="{6B86F00D-369D-40EA-A559-8A531E46992B}">
      <dgm:prSet/>
      <dgm:spPr/>
      <dgm:t>
        <a:bodyPr/>
        <a:lstStyle/>
        <a:p>
          <a:endParaRPr lang="en-CA"/>
        </a:p>
      </dgm:t>
    </dgm:pt>
    <dgm:pt modelId="{9ED8DCC0-5F89-42B9-83FA-115E8ED261DE}">
      <dgm:prSet phldrT="[Text]" custT="1"/>
      <dgm:spPr/>
      <dgm:t>
        <a:bodyPr/>
        <a:lstStyle/>
        <a:p>
          <a:r>
            <a:rPr lang="fr-CA" sz="2600" dirty="0" smtClean="0"/>
            <a:t>Frais d’hébergement excèdent 25% du revenu</a:t>
          </a:r>
          <a:endParaRPr lang="en-CA" sz="2600" dirty="0"/>
        </a:p>
      </dgm:t>
    </dgm:pt>
    <dgm:pt modelId="{D918D4E8-F318-4996-80B0-39B2DEF33FDF}" type="parTrans" cxnId="{D22F3947-7F9E-472D-BA8A-352F492D8DBC}">
      <dgm:prSet/>
      <dgm:spPr/>
      <dgm:t>
        <a:bodyPr/>
        <a:lstStyle/>
        <a:p>
          <a:endParaRPr lang="en-CA"/>
        </a:p>
      </dgm:t>
    </dgm:pt>
    <dgm:pt modelId="{6C59E0F1-6842-4DC8-9585-5826251CD61B}" type="sibTrans" cxnId="{D22F3947-7F9E-472D-BA8A-352F492D8DBC}">
      <dgm:prSet/>
      <dgm:spPr/>
      <dgm:t>
        <a:bodyPr/>
        <a:lstStyle/>
        <a:p>
          <a:endParaRPr lang="en-CA"/>
        </a:p>
      </dgm:t>
    </dgm:pt>
    <dgm:pt modelId="{D0E95188-3952-4544-BF07-2E43C16D95F2}" type="pres">
      <dgm:prSet presAssocID="{ADE72A9E-B20F-4854-BD26-F0C79CABEC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05FFEB5-AB10-434A-A5F5-B50D89CF06E7}" type="pres">
      <dgm:prSet presAssocID="{ADE72A9E-B20F-4854-BD26-F0C79CABECBD}" presName="cycle" presStyleCnt="0"/>
      <dgm:spPr/>
    </dgm:pt>
    <dgm:pt modelId="{A6A13823-58AF-4E17-91BA-E843E17084EF}" type="pres">
      <dgm:prSet presAssocID="{3B5758A7-E24B-46CD-ACF7-9AE206CB0097}" presName="nodeFirstNode" presStyleLbl="node1" presStyleIdx="0" presStyleCnt="6" custScaleX="147574" custScaleY="1216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BB6C0D-A91B-4040-957D-433334D06B7B}" type="pres">
      <dgm:prSet presAssocID="{93E3B06D-0039-4D84-8BFD-2D81C8872BC4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7234B314-813B-4265-9E6F-250FB0E85476}" type="pres">
      <dgm:prSet presAssocID="{593A8E6F-4703-43D8-8CDD-128E7A59D69F}" presName="nodeFollowingNodes" presStyleLbl="node1" presStyleIdx="1" presStyleCnt="6" custScaleX="147574" custScaleY="121623" custRadScaleRad="91961" custRadScaleInc="138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254179-8CA8-4679-91C4-FB1B9F37ECB8}" type="pres">
      <dgm:prSet presAssocID="{7A16DF4E-720E-4A10-B3B2-F767F1CC0486}" presName="nodeFollowingNodes" presStyleLbl="node1" presStyleIdx="2" presStyleCnt="6" custScaleX="147574" custScaleY="121623" custRadScaleRad="91961" custRadScaleInc="-138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6374B5-446A-43E2-9930-7EB835BA6A33}" type="pres">
      <dgm:prSet presAssocID="{56E8F242-F651-4725-A30D-0878C6CA9417}" presName="nodeFollowingNodes" presStyleLbl="node1" presStyleIdx="3" presStyleCnt="6" custScaleX="147574" custScaleY="1216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77AC6-D7CF-49DB-956C-AE3837CECADD}" type="pres">
      <dgm:prSet presAssocID="{F3BCB2A2-9946-43A9-A595-F165E51E573B}" presName="nodeFollowingNodes" presStyleLbl="node1" presStyleIdx="4" presStyleCnt="6" custScaleX="147574" custScaleY="121623" custRadScaleRad="96780" custRadScaleInc="172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993EF5-A91B-4361-AA47-8DDE600FFAEE}" type="pres">
      <dgm:prSet presAssocID="{9ED8DCC0-5F89-42B9-83FA-115E8ED261DE}" presName="nodeFollowingNodes" presStyleLbl="node1" presStyleIdx="5" presStyleCnt="6" custScaleX="147574" custScaleY="121623" custRadScaleRad="96462" custRadScaleInc="-1825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F4E47C7-597B-47FB-80D7-18530322E2C4}" srcId="{ADE72A9E-B20F-4854-BD26-F0C79CABECBD}" destId="{3B5758A7-E24B-46CD-ACF7-9AE206CB0097}" srcOrd="0" destOrd="0" parTransId="{3FA3ED7B-5AB5-49CB-BABE-39E6F076343E}" sibTransId="{93E3B06D-0039-4D84-8BFD-2D81C8872BC4}"/>
    <dgm:cxn modelId="{7E91A4DC-3B0E-4AD1-A363-BFBB059749CC}" type="presOf" srcId="{F3BCB2A2-9946-43A9-A595-F165E51E573B}" destId="{25477AC6-D7CF-49DB-956C-AE3837CECADD}" srcOrd="0" destOrd="0" presId="urn:microsoft.com/office/officeart/2005/8/layout/cycle3"/>
    <dgm:cxn modelId="{6E0463AE-FCEF-43ED-A9EA-0D4D3E0D85DC}" srcId="{ADE72A9E-B20F-4854-BD26-F0C79CABECBD}" destId="{7A16DF4E-720E-4A10-B3B2-F767F1CC0486}" srcOrd="2" destOrd="0" parTransId="{6A6121E9-92AF-4D78-87CA-E5FAB22BA8BC}" sibTransId="{48F1B867-256C-4EFA-8CB9-23F2163A1855}"/>
    <dgm:cxn modelId="{520053B1-C549-4EC8-AF3E-A42F8A274D72}" type="presOf" srcId="{56E8F242-F651-4725-A30D-0878C6CA9417}" destId="{296374B5-446A-43E2-9930-7EB835BA6A33}" srcOrd="0" destOrd="0" presId="urn:microsoft.com/office/officeart/2005/8/layout/cycle3"/>
    <dgm:cxn modelId="{540B3A72-3EDE-41B4-8377-DAF5E7379FA4}" type="presOf" srcId="{3B5758A7-E24B-46CD-ACF7-9AE206CB0097}" destId="{A6A13823-58AF-4E17-91BA-E843E17084EF}" srcOrd="0" destOrd="0" presId="urn:microsoft.com/office/officeart/2005/8/layout/cycle3"/>
    <dgm:cxn modelId="{6B86F00D-369D-40EA-A559-8A531E46992B}" srcId="{ADE72A9E-B20F-4854-BD26-F0C79CABECBD}" destId="{F3BCB2A2-9946-43A9-A595-F165E51E573B}" srcOrd="4" destOrd="0" parTransId="{AD9477EE-AFC8-4AA7-9D44-356796059B9D}" sibTransId="{D9E9F647-6C6D-404D-985F-B8F8F50BE6D6}"/>
    <dgm:cxn modelId="{9A617A2F-A6A6-4298-99AE-ADC233E81180}" type="presOf" srcId="{93E3B06D-0039-4D84-8BFD-2D81C8872BC4}" destId="{95BB6C0D-A91B-4040-957D-433334D06B7B}" srcOrd="0" destOrd="0" presId="urn:microsoft.com/office/officeart/2005/8/layout/cycle3"/>
    <dgm:cxn modelId="{B9F4BB52-BF10-46AA-9A68-208101197821}" type="presOf" srcId="{7A16DF4E-720E-4A10-B3B2-F767F1CC0486}" destId="{78254179-8CA8-4679-91C4-FB1B9F37ECB8}" srcOrd="0" destOrd="0" presId="urn:microsoft.com/office/officeart/2005/8/layout/cycle3"/>
    <dgm:cxn modelId="{605F1764-858F-4CD5-A2AE-4D6045DDCE03}" type="presOf" srcId="{ADE72A9E-B20F-4854-BD26-F0C79CABECBD}" destId="{D0E95188-3952-4544-BF07-2E43C16D95F2}" srcOrd="0" destOrd="0" presId="urn:microsoft.com/office/officeart/2005/8/layout/cycle3"/>
    <dgm:cxn modelId="{84F560CA-F181-4327-97B6-33AB73521DB5}" type="presOf" srcId="{593A8E6F-4703-43D8-8CDD-128E7A59D69F}" destId="{7234B314-813B-4265-9E6F-250FB0E85476}" srcOrd="0" destOrd="0" presId="urn:microsoft.com/office/officeart/2005/8/layout/cycle3"/>
    <dgm:cxn modelId="{0E5127E6-AF10-4514-B0C1-0F1170C49CB3}" srcId="{ADE72A9E-B20F-4854-BD26-F0C79CABECBD}" destId="{593A8E6F-4703-43D8-8CDD-128E7A59D69F}" srcOrd="1" destOrd="0" parTransId="{CFAB4E2E-BCA8-41BE-B56D-08C358817835}" sibTransId="{DDF99C1D-BB33-4559-A33C-1976DB56BCA3}"/>
    <dgm:cxn modelId="{FF1FF905-DDDC-4000-A8A3-26163D77F46C}" type="presOf" srcId="{9ED8DCC0-5F89-42B9-83FA-115E8ED261DE}" destId="{EA993EF5-A91B-4361-AA47-8DDE600FFAEE}" srcOrd="0" destOrd="0" presId="urn:microsoft.com/office/officeart/2005/8/layout/cycle3"/>
    <dgm:cxn modelId="{A4CC3E11-FFF9-4F7C-8109-BE2E650EA9D7}" srcId="{ADE72A9E-B20F-4854-BD26-F0C79CABECBD}" destId="{56E8F242-F651-4725-A30D-0878C6CA9417}" srcOrd="3" destOrd="0" parTransId="{BA0C45C1-18B5-4863-B7BF-CF05B1A8F522}" sibTransId="{F8665FD6-E18B-42D6-BDCF-0D5745DAE3E8}"/>
    <dgm:cxn modelId="{D22F3947-7F9E-472D-BA8A-352F492D8DBC}" srcId="{ADE72A9E-B20F-4854-BD26-F0C79CABECBD}" destId="{9ED8DCC0-5F89-42B9-83FA-115E8ED261DE}" srcOrd="5" destOrd="0" parTransId="{D918D4E8-F318-4996-80B0-39B2DEF33FDF}" sibTransId="{6C59E0F1-6842-4DC8-9585-5826251CD61B}"/>
    <dgm:cxn modelId="{751A2946-8874-4C22-A4DC-2D331F25704B}" type="presParOf" srcId="{D0E95188-3952-4544-BF07-2E43C16D95F2}" destId="{C05FFEB5-AB10-434A-A5F5-B50D89CF06E7}" srcOrd="0" destOrd="0" presId="urn:microsoft.com/office/officeart/2005/8/layout/cycle3"/>
    <dgm:cxn modelId="{0F809766-71A0-4FA0-8F0D-1AD228D71EFA}" type="presParOf" srcId="{C05FFEB5-AB10-434A-A5F5-B50D89CF06E7}" destId="{A6A13823-58AF-4E17-91BA-E843E17084EF}" srcOrd="0" destOrd="0" presId="urn:microsoft.com/office/officeart/2005/8/layout/cycle3"/>
    <dgm:cxn modelId="{BA28EA40-700B-43E1-A940-0FFAC6DA98DB}" type="presParOf" srcId="{C05FFEB5-AB10-434A-A5F5-B50D89CF06E7}" destId="{95BB6C0D-A91B-4040-957D-433334D06B7B}" srcOrd="1" destOrd="0" presId="urn:microsoft.com/office/officeart/2005/8/layout/cycle3"/>
    <dgm:cxn modelId="{43FE89A6-F3A1-4D8A-AAE0-AC7C557207D5}" type="presParOf" srcId="{C05FFEB5-AB10-434A-A5F5-B50D89CF06E7}" destId="{7234B314-813B-4265-9E6F-250FB0E85476}" srcOrd="2" destOrd="0" presId="urn:microsoft.com/office/officeart/2005/8/layout/cycle3"/>
    <dgm:cxn modelId="{832EBF1D-DCCD-43C7-B43B-B52DCEA05A1E}" type="presParOf" srcId="{C05FFEB5-AB10-434A-A5F5-B50D89CF06E7}" destId="{78254179-8CA8-4679-91C4-FB1B9F37ECB8}" srcOrd="3" destOrd="0" presId="urn:microsoft.com/office/officeart/2005/8/layout/cycle3"/>
    <dgm:cxn modelId="{3F363189-AB14-4F2D-8FC2-ECF0A9302B60}" type="presParOf" srcId="{C05FFEB5-AB10-434A-A5F5-B50D89CF06E7}" destId="{296374B5-446A-43E2-9930-7EB835BA6A33}" srcOrd="4" destOrd="0" presId="urn:microsoft.com/office/officeart/2005/8/layout/cycle3"/>
    <dgm:cxn modelId="{2A428557-103E-4DD7-9024-3C2D549F96AE}" type="presParOf" srcId="{C05FFEB5-AB10-434A-A5F5-B50D89CF06E7}" destId="{25477AC6-D7CF-49DB-956C-AE3837CECADD}" srcOrd="5" destOrd="0" presId="urn:microsoft.com/office/officeart/2005/8/layout/cycle3"/>
    <dgm:cxn modelId="{464B3422-E5C0-4D88-9C06-29626A2C015E}" type="presParOf" srcId="{C05FFEB5-AB10-434A-A5F5-B50D89CF06E7}" destId="{EA993EF5-A91B-4361-AA47-8DDE600FFA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72A9E-B20F-4854-BD26-F0C79CABECB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5758A7-E24B-46CD-ACF7-9AE206CB0097}">
      <dgm:prSet phldrT="[Text]" custT="1"/>
      <dgm:spPr/>
      <dgm:t>
        <a:bodyPr/>
        <a:lstStyle/>
        <a:p>
          <a:pPr algn="ctr"/>
          <a:r>
            <a:rPr lang="fr-CA" sz="2800" dirty="0" smtClean="0"/>
            <a:t>Logement décent et abordable</a:t>
          </a:r>
          <a:endParaRPr lang="en-CA" sz="2800" dirty="0"/>
        </a:p>
      </dgm:t>
    </dgm:pt>
    <dgm:pt modelId="{3FA3ED7B-5AB5-49CB-BABE-39E6F076343E}" type="parTrans" cxnId="{0F4E47C7-597B-47FB-80D7-18530322E2C4}">
      <dgm:prSet/>
      <dgm:spPr/>
      <dgm:t>
        <a:bodyPr/>
        <a:lstStyle/>
        <a:p>
          <a:endParaRPr lang="en-CA"/>
        </a:p>
      </dgm:t>
    </dgm:pt>
    <dgm:pt modelId="{93E3B06D-0039-4D84-8BFD-2D81C8872BC4}" type="sibTrans" cxnId="{0F4E47C7-597B-47FB-80D7-18530322E2C4}">
      <dgm:prSet/>
      <dgm:spPr/>
      <dgm:t>
        <a:bodyPr/>
        <a:lstStyle/>
        <a:p>
          <a:endParaRPr lang="en-CA"/>
        </a:p>
      </dgm:t>
    </dgm:pt>
    <dgm:pt modelId="{593A8E6F-4703-43D8-8CDD-128E7A59D69F}">
      <dgm:prSet phldrT="[Text]" custT="1"/>
      <dgm:spPr/>
      <dgm:t>
        <a:bodyPr/>
        <a:lstStyle/>
        <a:p>
          <a:r>
            <a:rPr lang="fr-CA" sz="2800" dirty="0" smtClean="0"/>
            <a:t>Permanent (bail)</a:t>
          </a:r>
          <a:endParaRPr lang="en-CA" sz="2800" dirty="0"/>
        </a:p>
      </dgm:t>
    </dgm:pt>
    <dgm:pt modelId="{CFAB4E2E-BCA8-41BE-B56D-08C358817835}" type="parTrans" cxnId="{0E5127E6-AF10-4514-B0C1-0F1170C49CB3}">
      <dgm:prSet/>
      <dgm:spPr/>
      <dgm:t>
        <a:bodyPr/>
        <a:lstStyle/>
        <a:p>
          <a:endParaRPr lang="en-CA"/>
        </a:p>
      </dgm:t>
    </dgm:pt>
    <dgm:pt modelId="{DDF99C1D-BB33-4559-A33C-1976DB56BCA3}" type="sibTrans" cxnId="{0E5127E6-AF10-4514-B0C1-0F1170C49CB3}">
      <dgm:prSet/>
      <dgm:spPr/>
      <dgm:t>
        <a:bodyPr/>
        <a:lstStyle/>
        <a:p>
          <a:endParaRPr lang="en-CA"/>
        </a:p>
      </dgm:t>
    </dgm:pt>
    <dgm:pt modelId="{7A16DF4E-720E-4A10-B3B2-F767F1CC0486}">
      <dgm:prSet phldrT="[Text]" custT="1"/>
      <dgm:spPr/>
      <dgm:t>
        <a:bodyPr/>
        <a:lstStyle/>
        <a:p>
          <a:r>
            <a:rPr lang="fr-CA" sz="2800" dirty="0" smtClean="0"/>
            <a:t>Dispersé</a:t>
          </a:r>
          <a:endParaRPr lang="en-CA" sz="2800" dirty="0"/>
        </a:p>
      </dgm:t>
    </dgm:pt>
    <dgm:pt modelId="{6A6121E9-92AF-4D78-87CA-E5FAB22BA8BC}" type="parTrans" cxnId="{6E0463AE-FCEF-43ED-A9EA-0D4D3E0D85DC}">
      <dgm:prSet/>
      <dgm:spPr/>
      <dgm:t>
        <a:bodyPr/>
        <a:lstStyle/>
        <a:p>
          <a:endParaRPr lang="en-CA"/>
        </a:p>
      </dgm:t>
    </dgm:pt>
    <dgm:pt modelId="{48F1B867-256C-4EFA-8CB9-23F2163A1855}" type="sibTrans" cxnId="{6E0463AE-FCEF-43ED-A9EA-0D4D3E0D85DC}">
      <dgm:prSet/>
      <dgm:spPr/>
      <dgm:t>
        <a:bodyPr/>
        <a:lstStyle/>
        <a:p>
          <a:endParaRPr lang="en-CA"/>
        </a:p>
      </dgm:t>
    </dgm:pt>
    <dgm:pt modelId="{56E8F242-F651-4725-A30D-0878C6CA9417}">
      <dgm:prSet phldrT="[Text]" custT="1"/>
      <dgm:spPr/>
      <dgm:t>
        <a:bodyPr/>
        <a:lstStyle/>
        <a:p>
          <a:r>
            <a:rPr lang="fr-CA" sz="2800" dirty="0" smtClean="0"/>
            <a:t>Indépendant des services</a:t>
          </a:r>
          <a:endParaRPr lang="en-CA" sz="2800" dirty="0"/>
        </a:p>
      </dgm:t>
    </dgm:pt>
    <dgm:pt modelId="{BA0C45C1-18B5-4863-B7BF-CF05B1A8F522}" type="parTrans" cxnId="{A4CC3E11-FFF9-4F7C-8109-BE2E650EA9D7}">
      <dgm:prSet/>
      <dgm:spPr/>
      <dgm:t>
        <a:bodyPr/>
        <a:lstStyle/>
        <a:p>
          <a:endParaRPr lang="en-CA"/>
        </a:p>
      </dgm:t>
    </dgm:pt>
    <dgm:pt modelId="{F8665FD6-E18B-42D6-BDCF-0D5745DAE3E8}" type="sibTrans" cxnId="{A4CC3E11-FFF9-4F7C-8109-BE2E650EA9D7}">
      <dgm:prSet/>
      <dgm:spPr/>
      <dgm:t>
        <a:bodyPr/>
        <a:lstStyle/>
        <a:p>
          <a:endParaRPr lang="en-CA"/>
        </a:p>
      </dgm:t>
    </dgm:pt>
    <dgm:pt modelId="{F3BCB2A2-9946-43A9-A595-F165E51E573B}">
      <dgm:prSet phldrT="[Text]" custT="1"/>
      <dgm:spPr/>
      <dgm:t>
        <a:bodyPr/>
        <a:lstStyle/>
        <a:p>
          <a:r>
            <a:rPr lang="fr-CA" sz="2800" dirty="0" smtClean="0"/>
            <a:t>Choix</a:t>
          </a:r>
          <a:endParaRPr lang="en-CA" sz="2800" dirty="0"/>
        </a:p>
      </dgm:t>
    </dgm:pt>
    <dgm:pt modelId="{AD9477EE-AFC8-4AA7-9D44-356796059B9D}" type="parTrans" cxnId="{6B86F00D-369D-40EA-A559-8A531E46992B}">
      <dgm:prSet/>
      <dgm:spPr/>
      <dgm:t>
        <a:bodyPr/>
        <a:lstStyle/>
        <a:p>
          <a:endParaRPr lang="en-CA"/>
        </a:p>
      </dgm:t>
    </dgm:pt>
    <dgm:pt modelId="{D9E9F647-6C6D-404D-985F-B8F8F50BE6D6}" type="sibTrans" cxnId="{6B86F00D-369D-40EA-A559-8A531E46992B}">
      <dgm:prSet/>
      <dgm:spPr/>
      <dgm:t>
        <a:bodyPr/>
        <a:lstStyle/>
        <a:p>
          <a:endParaRPr lang="en-CA"/>
        </a:p>
      </dgm:t>
    </dgm:pt>
    <dgm:pt modelId="{9ED8DCC0-5F89-42B9-83FA-115E8ED261DE}">
      <dgm:prSet phldrT="[Text]" custT="1"/>
      <dgm:spPr/>
      <dgm:t>
        <a:bodyPr/>
        <a:lstStyle/>
        <a:p>
          <a:r>
            <a:rPr lang="fr-CA" sz="2800" dirty="0" smtClean="0"/>
            <a:t>Partenariats intersectoriels</a:t>
          </a:r>
          <a:endParaRPr lang="en-CA" sz="2800" dirty="0"/>
        </a:p>
      </dgm:t>
    </dgm:pt>
    <dgm:pt modelId="{D918D4E8-F318-4996-80B0-39B2DEF33FDF}" type="parTrans" cxnId="{D22F3947-7F9E-472D-BA8A-352F492D8DBC}">
      <dgm:prSet/>
      <dgm:spPr/>
      <dgm:t>
        <a:bodyPr/>
        <a:lstStyle/>
        <a:p>
          <a:endParaRPr lang="en-CA"/>
        </a:p>
      </dgm:t>
    </dgm:pt>
    <dgm:pt modelId="{6C59E0F1-6842-4DC8-9585-5826251CD61B}" type="sibTrans" cxnId="{D22F3947-7F9E-472D-BA8A-352F492D8DBC}">
      <dgm:prSet/>
      <dgm:spPr/>
      <dgm:t>
        <a:bodyPr/>
        <a:lstStyle/>
        <a:p>
          <a:endParaRPr lang="en-CA"/>
        </a:p>
      </dgm:t>
    </dgm:pt>
    <dgm:pt modelId="{D0E95188-3952-4544-BF07-2E43C16D95F2}" type="pres">
      <dgm:prSet presAssocID="{ADE72A9E-B20F-4854-BD26-F0C79CABEC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05FFEB5-AB10-434A-A5F5-B50D89CF06E7}" type="pres">
      <dgm:prSet presAssocID="{ADE72A9E-B20F-4854-BD26-F0C79CABECBD}" presName="cycle" presStyleCnt="0"/>
      <dgm:spPr/>
    </dgm:pt>
    <dgm:pt modelId="{A6A13823-58AF-4E17-91BA-E843E17084EF}" type="pres">
      <dgm:prSet presAssocID="{3B5758A7-E24B-46CD-ACF7-9AE206CB0097}" presName="nodeFirstNode" presStyleLbl="node1" presStyleIdx="0" presStyleCnt="6" custScaleX="147574" custScaleY="1216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BB6C0D-A91B-4040-957D-433334D06B7B}" type="pres">
      <dgm:prSet presAssocID="{93E3B06D-0039-4D84-8BFD-2D81C8872BC4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7234B314-813B-4265-9E6F-250FB0E85476}" type="pres">
      <dgm:prSet presAssocID="{593A8E6F-4703-43D8-8CDD-128E7A59D69F}" presName="nodeFollowingNodes" presStyleLbl="node1" presStyleIdx="1" presStyleCnt="6" custScaleX="147574" custScaleY="121623" custRadScaleRad="91961" custRadScaleInc="138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254179-8CA8-4679-91C4-FB1B9F37ECB8}" type="pres">
      <dgm:prSet presAssocID="{7A16DF4E-720E-4A10-B3B2-F767F1CC0486}" presName="nodeFollowingNodes" presStyleLbl="node1" presStyleIdx="2" presStyleCnt="6" custScaleX="147574" custScaleY="121623" custRadScaleRad="91961" custRadScaleInc="-138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6374B5-446A-43E2-9930-7EB835BA6A33}" type="pres">
      <dgm:prSet presAssocID="{56E8F242-F651-4725-A30D-0878C6CA9417}" presName="nodeFollowingNodes" presStyleLbl="node1" presStyleIdx="3" presStyleCnt="6" custScaleX="147574" custScaleY="1216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77AC6-D7CF-49DB-956C-AE3837CECADD}" type="pres">
      <dgm:prSet presAssocID="{F3BCB2A2-9946-43A9-A595-F165E51E573B}" presName="nodeFollowingNodes" presStyleLbl="node1" presStyleIdx="4" presStyleCnt="6" custScaleX="147574" custScaleY="121623" custRadScaleRad="96780" custRadScaleInc="172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993EF5-A91B-4361-AA47-8DDE600FFAEE}" type="pres">
      <dgm:prSet presAssocID="{9ED8DCC0-5F89-42B9-83FA-115E8ED261DE}" presName="nodeFollowingNodes" presStyleLbl="node1" presStyleIdx="5" presStyleCnt="6" custScaleX="147574" custScaleY="121623" custRadScaleRad="96462" custRadScaleInc="-1825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8191784-4158-4139-B641-BB36C8FECAFB}" type="presOf" srcId="{F3BCB2A2-9946-43A9-A595-F165E51E573B}" destId="{25477AC6-D7CF-49DB-956C-AE3837CECADD}" srcOrd="0" destOrd="0" presId="urn:microsoft.com/office/officeart/2005/8/layout/cycle3"/>
    <dgm:cxn modelId="{B0FC196F-E18B-4B61-B079-69FB79FF7CB1}" type="presOf" srcId="{9ED8DCC0-5F89-42B9-83FA-115E8ED261DE}" destId="{EA993EF5-A91B-4361-AA47-8DDE600FFAEE}" srcOrd="0" destOrd="0" presId="urn:microsoft.com/office/officeart/2005/8/layout/cycle3"/>
    <dgm:cxn modelId="{D22F3947-7F9E-472D-BA8A-352F492D8DBC}" srcId="{ADE72A9E-B20F-4854-BD26-F0C79CABECBD}" destId="{9ED8DCC0-5F89-42B9-83FA-115E8ED261DE}" srcOrd="5" destOrd="0" parTransId="{D918D4E8-F318-4996-80B0-39B2DEF33FDF}" sibTransId="{6C59E0F1-6842-4DC8-9585-5826251CD61B}"/>
    <dgm:cxn modelId="{6E0463AE-FCEF-43ED-A9EA-0D4D3E0D85DC}" srcId="{ADE72A9E-B20F-4854-BD26-F0C79CABECBD}" destId="{7A16DF4E-720E-4A10-B3B2-F767F1CC0486}" srcOrd="2" destOrd="0" parTransId="{6A6121E9-92AF-4D78-87CA-E5FAB22BA8BC}" sibTransId="{48F1B867-256C-4EFA-8CB9-23F2163A1855}"/>
    <dgm:cxn modelId="{1DB99F28-5EE6-439E-BE40-5C85D5406A64}" type="presOf" srcId="{56E8F242-F651-4725-A30D-0878C6CA9417}" destId="{296374B5-446A-43E2-9930-7EB835BA6A33}" srcOrd="0" destOrd="0" presId="urn:microsoft.com/office/officeart/2005/8/layout/cycle3"/>
    <dgm:cxn modelId="{0E5127E6-AF10-4514-B0C1-0F1170C49CB3}" srcId="{ADE72A9E-B20F-4854-BD26-F0C79CABECBD}" destId="{593A8E6F-4703-43D8-8CDD-128E7A59D69F}" srcOrd="1" destOrd="0" parTransId="{CFAB4E2E-BCA8-41BE-B56D-08C358817835}" sibTransId="{DDF99C1D-BB33-4559-A33C-1976DB56BCA3}"/>
    <dgm:cxn modelId="{25F6A5B8-789E-4880-8DD0-7ACC87793D02}" type="presOf" srcId="{93E3B06D-0039-4D84-8BFD-2D81C8872BC4}" destId="{95BB6C0D-A91B-4040-957D-433334D06B7B}" srcOrd="0" destOrd="0" presId="urn:microsoft.com/office/officeart/2005/8/layout/cycle3"/>
    <dgm:cxn modelId="{827CF26E-B03B-4900-B71B-F3FEF457AF32}" type="presOf" srcId="{7A16DF4E-720E-4A10-B3B2-F767F1CC0486}" destId="{78254179-8CA8-4679-91C4-FB1B9F37ECB8}" srcOrd="0" destOrd="0" presId="urn:microsoft.com/office/officeart/2005/8/layout/cycle3"/>
    <dgm:cxn modelId="{5572E89F-250F-483D-80AA-8EADEB09DC3B}" type="presOf" srcId="{3B5758A7-E24B-46CD-ACF7-9AE206CB0097}" destId="{A6A13823-58AF-4E17-91BA-E843E17084EF}" srcOrd="0" destOrd="0" presId="urn:microsoft.com/office/officeart/2005/8/layout/cycle3"/>
    <dgm:cxn modelId="{6B86F00D-369D-40EA-A559-8A531E46992B}" srcId="{ADE72A9E-B20F-4854-BD26-F0C79CABECBD}" destId="{F3BCB2A2-9946-43A9-A595-F165E51E573B}" srcOrd="4" destOrd="0" parTransId="{AD9477EE-AFC8-4AA7-9D44-356796059B9D}" sibTransId="{D9E9F647-6C6D-404D-985F-B8F8F50BE6D6}"/>
    <dgm:cxn modelId="{212B0D95-032B-4478-9A5A-E446A2A0D4B2}" type="presOf" srcId="{ADE72A9E-B20F-4854-BD26-F0C79CABECBD}" destId="{D0E95188-3952-4544-BF07-2E43C16D95F2}" srcOrd="0" destOrd="0" presId="urn:microsoft.com/office/officeart/2005/8/layout/cycle3"/>
    <dgm:cxn modelId="{D02D0D7B-7C25-4C26-A907-16FAEEF693E3}" type="presOf" srcId="{593A8E6F-4703-43D8-8CDD-128E7A59D69F}" destId="{7234B314-813B-4265-9E6F-250FB0E85476}" srcOrd="0" destOrd="0" presId="urn:microsoft.com/office/officeart/2005/8/layout/cycle3"/>
    <dgm:cxn modelId="{0F4E47C7-597B-47FB-80D7-18530322E2C4}" srcId="{ADE72A9E-B20F-4854-BD26-F0C79CABECBD}" destId="{3B5758A7-E24B-46CD-ACF7-9AE206CB0097}" srcOrd="0" destOrd="0" parTransId="{3FA3ED7B-5AB5-49CB-BABE-39E6F076343E}" sibTransId="{93E3B06D-0039-4D84-8BFD-2D81C8872BC4}"/>
    <dgm:cxn modelId="{A4CC3E11-FFF9-4F7C-8109-BE2E650EA9D7}" srcId="{ADE72A9E-B20F-4854-BD26-F0C79CABECBD}" destId="{56E8F242-F651-4725-A30D-0878C6CA9417}" srcOrd="3" destOrd="0" parTransId="{BA0C45C1-18B5-4863-B7BF-CF05B1A8F522}" sibTransId="{F8665FD6-E18B-42D6-BDCF-0D5745DAE3E8}"/>
    <dgm:cxn modelId="{AD01168B-2B2C-4DA8-A656-0B47048D1DB7}" type="presParOf" srcId="{D0E95188-3952-4544-BF07-2E43C16D95F2}" destId="{C05FFEB5-AB10-434A-A5F5-B50D89CF06E7}" srcOrd="0" destOrd="0" presId="urn:microsoft.com/office/officeart/2005/8/layout/cycle3"/>
    <dgm:cxn modelId="{FEAD6B68-8CA0-4B78-9D28-11925552D298}" type="presParOf" srcId="{C05FFEB5-AB10-434A-A5F5-B50D89CF06E7}" destId="{A6A13823-58AF-4E17-91BA-E843E17084EF}" srcOrd="0" destOrd="0" presId="urn:microsoft.com/office/officeart/2005/8/layout/cycle3"/>
    <dgm:cxn modelId="{8BFF2433-7E01-4FDF-BCA0-18F846D2D7B3}" type="presParOf" srcId="{C05FFEB5-AB10-434A-A5F5-B50D89CF06E7}" destId="{95BB6C0D-A91B-4040-957D-433334D06B7B}" srcOrd="1" destOrd="0" presId="urn:microsoft.com/office/officeart/2005/8/layout/cycle3"/>
    <dgm:cxn modelId="{C21230B4-B652-4914-95D1-FBD6E177FE70}" type="presParOf" srcId="{C05FFEB5-AB10-434A-A5F5-B50D89CF06E7}" destId="{7234B314-813B-4265-9E6F-250FB0E85476}" srcOrd="2" destOrd="0" presId="urn:microsoft.com/office/officeart/2005/8/layout/cycle3"/>
    <dgm:cxn modelId="{A272C3A3-96CB-4A34-9B79-19180CA59415}" type="presParOf" srcId="{C05FFEB5-AB10-434A-A5F5-B50D89CF06E7}" destId="{78254179-8CA8-4679-91C4-FB1B9F37ECB8}" srcOrd="3" destOrd="0" presId="urn:microsoft.com/office/officeart/2005/8/layout/cycle3"/>
    <dgm:cxn modelId="{B0787E58-F8B6-4294-82DE-FA986FCCC25B}" type="presParOf" srcId="{C05FFEB5-AB10-434A-A5F5-B50D89CF06E7}" destId="{296374B5-446A-43E2-9930-7EB835BA6A33}" srcOrd="4" destOrd="0" presId="urn:microsoft.com/office/officeart/2005/8/layout/cycle3"/>
    <dgm:cxn modelId="{9F539648-C113-4613-A4E5-5AB3198BAB22}" type="presParOf" srcId="{C05FFEB5-AB10-434A-A5F5-B50D89CF06E7}" destId="{25477AC6-D7CF-49DB-956C-AE3837CECADD}" srcOrd="5" destOrd="0" presId="urn:microsoft.com/office/officeart/2005/8/layout/cycle3"/>
    <dgm:cxn modelId="{38DB4189-9299-410B-835B-DB4638080DD5}" type="presParOf" srcId="{C05FFEB5-AB10-434A-A5F5-B50D89CF06E7}" destId="{EA993EF5-A91B-4361-AA47-8DDE600FFA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0C8C5-9207-4C2C-B32A-03C03EAD9EE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3343CD6-F92B-487F-87A8-C6D88B99C715}">
      <dgm:prSet phldrT="[Text]"/>
      <dgm:spPr/>
      <dgm:t>
        <a:bodyPr/>
        <a:lstStyle/>
        <a:p>
          <a:r>
            <a:rPr lang="fr-CA" dirty="0" smtClean="0"/>
            <a:t>Réseau public</a:t>
          </a:r>
          <a:endParaRPr lang="en-CA" dirty="0"/>
        </a:p>
      </dgm:t>
    </dgm:pt>
    <dgm:pt modelId="{DB5BA8F1-649A-4769-ABBB-4A9CF8CF6D56}" type="parTrans" cxnId="{5BBFD4EF-A472-4910-9716-86C65EC0A290}">
      <dgm:prSet/>
      <dgm:spPr/>
      <dgm:t>
        <a:bodyPr/>
        <a:lstStyle/>
        <a:p>
          <a:endParaRPr lang="en-CA"/>
        </a:p>
      </dgm:t>
    </dgm:pt>
    <dgm:pt modelId="{8DC8A133-FBD4-41AE-9A0F-E6675FF4ED2A}" type="sibTrans" cxnId="{5BBFD4EF-A472-4910-9716-86C65EC0A290}">
      <dgm:prSet/>
      <dgm:spPr/>
      <dgm:t>
        <a:bodyPr/>
        <a:lstStyle/>
        <a:p>
          <a:endParaRPr lang="en-CA"/>
        </a:p>
      </dgm:t>
    </dgm:pt>
    <dgm:pt modelId="{10755292-9AE6-4CE7-8557-EE359EB22267}">
      <dgm:prSet phldrT="[Text]"/>
      <dgm:spPr/>
      <dgm:t>
        <a:bodyPr/>
        <a:lstStyle/>
        <a:p>
          <a:r>
            <a:rPr lang="fr-CA" dirty="0" smtClean="0"/>
            <a:t>Marché privé</a:t>
          </a:r>
          <a:endParaRPr lang="en-CA" dirty="0"/>
        </a:p>
      </dgm:t>
    </dgm:pt>
    <dgm:pt modelId="{B7BAA725-3662-4C3C-BBAA-2EAB0C0C2A17}" type="parTrans" cxnId="{2CCA378C-0CF5-4E54-9CF8-F475DACCDF41}">
      <dgm:prSet/>
      <dgm:spPr/>
      <dgm:t>
        <a:bodyPr/>
        <a:lstStyle/>
        <a:p>
          <a:endParaRPr lang="en-CA"/>
        </a:p>
      </dgm:t>
    </dgm:pt>
    <dgm:pt modelId="{E0E61FB9-78BF-4271-9A2B-4825F61CDE75}" type="sibTrans" cxnId="{2CCA378C-0CF5-4E54-9CF8-F475DACCDF41}">
      <dgm:prSet/>
      <dgm:spPr/>
      <dgm:t>
        <a:bodyPr/>
        <a:lstStyle/>
        <a:p>
          <a:endParaRPr lang="en-CA"/>
        </a:p>
      </dgm:t>
    </dgm:pt>
    <dgm:pt modelId="{1F2F46DB-9EF1-478E-A69B-7C816DCF7F65}">
      <dgm:prSet phldrT="[Text]"/>
      <dgm:spPr/>
      <dgm:t>
        <a:bodyPr/>
        <a:lstStyle/>
        <a:p>
          <a:r>
            <a:rPr lang="fr-CA" dirty="0" smtClean="0"/>
            <a:t>Réseau communautaire</a:t>
          </a:r>
          <a:endParaRPr lang="en-CA" dirty="0"/>
        </a:p>
      </dgm:t>
    </dgm:pt>
    <dgm:pt modelId="{1AAF2F9C-AEBB-45A1-9D4C-BEDDD883063D}" type="parTrans" cxnId="{4649E763-E903-4A42-BD4B-C421B71DC308}">
      <dgm:prSet/>
      <dgm:spPr/>
      <dgm:t>
        <a:bodyPr/>
        <a:lstStyle/>
        <a:p>
          <a:endParaRPr lang="en-CA"/>
        </a:p>
      </dgm:t>
    </dgm:pt>
    <dgm:pt modelId="{8A7EBA4B-0A6C-4980-8818-0133784B03BF}" type="sibTrans" cxnId="{4649E763-E903-4A42-BD4B-C421B71DC308}">
      <dgm:prSet/>
      <dgm:spPr/>
      <dgm:t>
        <a:bodyPr/>
        <a:lstStyle/>
        <a:p>
          <a:endParaRPr lang="en-CA"/>
        </a:p>
      </dgm:t>
    </dgm:pt>
    <dgm:pt modelId="{31703DBD-00F1-44E2-A5F2-7AEAD0C8BC33}" type="pres">
      <dgm:prSet presAssocID="{0350C8C5-9207-4C2C-B32A-03C03EAD9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0C9F6B8-9BF9-4501-BAC8-23A40E703F81}" type="pres">
      <dgm:prSet presAssocID="{0350C8C5-9207-4C2C-B32A-03C03EAD9EEE}" presName="cycle" presStyleCnt="0"/>
      <dgm:spPr/>
    </dgm:pt>
    <dgm:pt modelId="{B0A4D40E-2D96-49D2-93A3-AFF58B0AD373}" type="pres">
      <dgm:prSet presAssocID="{83343CD6-F92B-487F-87A8-C6D88B99C71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7BEEE34-C888-4A47-B69C-450A4EDB26E1}" type="pres">
      <dgm:prSet presAssocID="{8DC8A133-FBD4-41AE-9A0F-E6675FF4ED2A}" presName="sibTransFirstNode" presStyleLbl="bgShp" presStyleIdx="0" presStyleCnt="1"/>
      <dgm:spPr/>
      <dgm:t>
        <a:bodyPr/>
        <a:lstStyle/>
        <a:p>
          <a:endParaRPr lang="fr-CA"/>
        </a:p>
      </dgm:t>
    </dgm:pt>
    <dgm:pt modelId="{9B11DDB7-1490-4917-A9BC-4AC4854E23EC}" type="pres">
      <dgm:prSet presAssocID="{1F2F46DB-9EF1-478E-A69B-7C816DCF7F65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0946820-394D-406C-80B6-791CD2FC0691}" type="pres">
      <dgm:prSet presAssocID="{10755292-9AE6-4CE7-8557-EE359EB2226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A68AB73-FBE9-411F-8AFB-4AD95065330A}" type="presOf" srcId="{10755292-9AE6-4CE7-8557-EE359EB22267}" destId="{E0946820-394D-406C-80B6-791CD2FC0691}" srcOrd="0" destOrd="0" presId="urn:microsoft.com/office/officeart/2005/8/layout/cycle3"/>
    <dgm:cxn modelId="{5BBFD4EF-A472-4910-9716-86C65EC0A290}" srcId="{0350C8C5-9207-4C2C-B32A-03C03EAD9EEE}" destId="{83343CD6-F92B-487F-87A8-C6D88B99C715}" srcOrd="0" destOrd="0" parTransId="{DB5BA8F1-649A-4769-ABBB-4A9CF8CF6D56}" sibTransId="{8DC8A133-FBD4-41AE-9A0F-E6675FF4ED2A}"/>
    <dgm:cxn modelId="{AE3F1FD1-729A-4A78-A454-C161FCAC85AD}" type="presOf" srcId="{83343CD6-F92B-487F-87A8-C6D88B99C715}" destId="{B0A4D40E-2D96-49D2-93A3-AFF58B0AD373}" srcOrd="0" destOrd="0" presId="urn:microsoft.com/office/officeart/2005/8/layout/cycle3"/>
    <dgm:cxn modelId="{B6B6DE5F-0612-43C6-9D70-16D560629D33}" type="presOf" srcId="{1F2F46DB-9EF1-478E-A69B-7C816DCF7F65}" destId="{9B11DDB7-1490-4917-A9BC-4AC4854E23EC}" srcOrd="0" destOrd="0" presId="urn:microsoft.com/office/officeart/2005/8/layout/cycle3"/>
    <dgm:cxn modelId="{8EC622AA-FC2A-41B8-B4BF-B2F358F7BA94}" type="presOf" srcId="{0350C8C5-9207-4C2C-B32A-03C03EAD9EEE}" destId="{31703DBD-00F1-44E2-A5F2-7AEAD0C8BC33}" srcOrd="0" destOrd="0" presId="urn:microsoft.com/office/officeart/2005/8/layout/cycle3"/>
    <dgm:cxn modelId="{07D68E8C-036D-4110-86A1-D4689D3BAD83}" type="presOf" srcId="{8DC8A133-FBD4-41AE-9A0F-E6675FF4ED2A}" destId="{77BEEE34-C888-4A47-B69C-450A4EDB26E1}" srcOrd="0" destOrd="0" presId="urn:microsoft.com/office/officeart/2005/8/layout/cycle3"/>
    <dgm:cxn modelId="{4649E763-E903-4A42-BD4B-C421B71DC308}" srcId="{0350C8C5-9207-4C2C-B32A-03C03EAD9EEE}" destId="{1F2F46DB-9EF1-478E-A69B-7C816DCF7F65}" srcOrd="1" destOrd="0" parTransId="{1AAF2F9C-AEBB-45A1-9D4C-BEDDD883063D}" sibTransId="{8A7EBA4B-0A6C-4980-8818-0133784B03BF}"/>
    <dgm:cxn modelId="{2CCA378C-0CF5-4E54-9CF8-F475DACCDF41}" srcId="{0350C8C5-9207-4C2C-B32A-03C03EAD9EEE}" destId="{10755292-9AE6-4CE7-8557-EE359EB22267}" srcOrd="2" destOrd="0" parTransId="{B7BAA725-3662-4C3C-BBAA-2EAB0C0C2A17}" sibTransId="{E0E61FB9-78BF-4271-9A2B-4825F61CDE75}"/>
    <dgm:cxn modelId="{A40B7BBC-4AB2-465D-ACC2-72CF0B830637}" type="presParOf" srcId="{31703DBD-00F1-44E2-A5F2-7AEAD0C8BC33}" destId="{C0C9F6B8-9BF9-4501-BAC8-23A40E703F81}" srcOrd="0" destOrd="0" presId="urn:microsoft.com/office/officeart/2005/8/layout/cycle3"/>
    <dgm:cxn modelId="{24E0D6E9-4953-4221-87DA-C1829996B57B}" type="presParOf" srcId="{C0C9F6B8-9BF9-4501-BAC8-23A40E703F81}" destId="{B0A4D40E-2D96-49D2-93A3-AFF58B0AD373}" srcOrd="0" destOrd="0" presId="urn:microsoft.com/office/officeart/2005/8/layout/cycle3"/>
    <dgm:cxn modelId="{2FF44446-9F89-4F6A-98C6-61775DA12736}" type="presParOf" srcId="{C0C9F6B8-9BF9-4501-BAC8-23A40E703F81}" destId="{77BEEE34-C888-4A47-B69C-450A4EDB26E1}" srcOrd="1" destOrd="0" presId="urn:microsoft.com/office/officeart/2005/8/layout/cycle3"/>
    <dgm:cxn modelId="{ADE4C2D9-D92E-498C-B613-7C3772E5FC80}" type="presParOf" srcId="{C0C9F6B8-9BF9-4501-BAC8-23A40E703F81}" destId="{9B11DDB7-1490-4917-A9BC-4AC4854E23EC}" srcOrd="2" destOrd="0" presId="urn:microsoft.com/office/officeart/2005/8/layout/cycle3"/>
    <dgm:cxn modelId="{3774C146-86BC-4B4C-A587-71AAABBEFBE3}" type="presParOf" srcId="{C0C9F6B8-9BF9-4501-BAC8-23A40E703F81}" destId="{E0946820-394D-406C-80B6-791CD2FC069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D5ADC-F1DA-4A1A-978E-6D917D1DF6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E51726C-9C28-4361-A3FA-53A895AF2634}">
      <dgm:prSet phldrT="[Text]" custT="1"/>
      <dgm:spPr/>
      <dgm:t>
        <a:bodyPr/>
        <a:lstStyle/>
        <a:p>
          <a:r>
            <a:rPr lang="fr-CA" sz="2700" dirty="0" smtClean="0"/>
            <a:t>Choix</a:t>
          </a:r>
          <a:endParaRPr lang="en-CA" sz="2700" dirty="0"/>
        </a:p>
      </dgm:t>
    </dgm:pt>
    <dgm:pt modelId="{9F62AF45-8945-4DA5-96EB-56217F6A9617}" type="parTrans" cxnId="{1F42EDFD-98BF-4C81-971A-E4281A8F3A00}">
      <dgm:prSet/>
      <dgm:spPr/>
      <dgm:t>
        <a:bodyPr/>
        <a:lstStyle/>
        <a:p>
          <a:endParaRPr lang="en-CA"/>
        </a:p>
      </dgm:t>
    </dgm:pt>
    <dgm:pt modelId="{B920B1D4-1A8C-4F89-8E88-B195EB98CC93}" type="sibTrans" cxnId="{1F42EDFD-98BF-4C81-971A-E4281A8F3A00}">
      <dgm:prSet/>
      <dgm:spPr/>
      <dgm:t>
        <a:bodyPr/>
        <a:lstStyle/>
        <a:p>
          <a:endParaRPr lang="en-CA"/>
        </a:p>
      </dgm:t>
    </dgm:pt>
    <dgm:pt modelId="{619170F5-81CD-4969-9059-269ED3179FE8}">
      <dgm:prSet phldrT="[Text]" custT="1"/>
      <dgm:spPr/>
      <dgm:t>
        <a:bodyPr/>
        <a:lstStyle/>
        <a:p>
          <a:r>
            <a:rPr lang="fr-CA" sz="2700" dirty="0" smtClean="0"/>
            <a:t>Autogestion</a:t>
          </a:r>
          <a:endParaRPr lang="en-CA" sz="2700" dirty="0"/>
        </a:p>
      </dgm:t>
    </dgm:pt>
    <dgm:pt modelId="{963E7163-DB6E-42A5-95B1-BA98CAB40148}" type="parTrans" cxnId="{D379D51D-AD15-4E7F-B6C8-DFEFD39D520E}">
      <dgm:prSet/>
      <dgm:spPr/>
      <dgm:t>
        <a:bodyPr/>
        <a:lstStyle/>
        <a:p>
          <a:endParaRPr lang="en-CA"/>
        </a:p>
      </dgm:t>
    </dgm:pt>
    <dgm:pt modelId="{66BA2CA3-546F-4480-94D6-C25D69F26D01}" type="sibTrans" cxnId="{D379D51D-AD15-4E7F-B6C8-DFEFD39D520E}">
      <dgm:prSet/>
      <dgm:spPr/>
      <dgm:t>
        <a:bodyPr/>
        <a:lstStyle/>
        <a:p>
          <a:endParaRPr lang="en-CA"/>
        </a:p>
      </dgm:t>
    </dgm:pt>
    <dgm:pt modelId="{1B1E7C43-B7D7-400F-A2B2-0450D3594F00}">
      <dgm:prSet phldrT="[Text]" custT="1"/>
      <dgm:spPr/>
      <dgm:t>
        <a:bodyPr/>
        <a:lstStyle/>
        <a:p>
          <a:r>
            <a:rPr lang="fr-CA" sz="2700" dirty="0" smtClean="0"/>
            <a:t>Espoir</a:t>
          </a:r>
          <a:endParaRPr lang="en-CA" sz="2700" dirty="0"/>
        </a:p>
      </dgm:t>
    </dgm:pt>
    <dgm:pt modelId="{05A47125-182D-4672-B2C7-4750753DE4BB}" type="parTrans" cxnId="{4026429A-3231-4240-AFF8-1747850B378D}">
      <dgm:prSet/>
      <dgm:spPr/>
      <dgm:t>
        <a:bodyPr/>
        <a:lstStyle/>
        <a:p>
          <a:endParaRPr lang="en-CA"/>
        </a:p>
      </dgm:t>
    </dgm:pt>
    <dgm:pt modelId="{18EF8F94-A507-4647-9187-48382EB85835}" type="sibTrans" cxnId="{4026429A-3231-4240-AFF8-1747850B378D}">
      <dgm:prSet/>
      <dgm:spPr/>
      <dgm:t>
        <a:bodyPr/>
        <a:lstStyle/>
        <a:p>
          <a:endParaRPr lang="en-CA"/>
        </a:p>
      </dgm:t>
    </dgm:pt>
    <dgm:pt modelId="{80601003-E5C8-4627-8A1F-BD9429C4614E}">
      <dgm:prSet phldrT="[Text]" custT="1"/>
      <dgm:spPr/>
      <dgm:t>
        <a:bodyPr/>
        <a:lstStyle/>
        <a:p>
          <a:endParaRPr lang="en-CA" sz="2700" dirty="0"/>
        </a:p>
      </dgm:t>
    </dgm:pt>
    <dgm:pt modelId="{7E419744-033F-49AE-9064-DB5F1D9C3FC5}" type="parTrans" cxnId="{0CCE919D-8D4B-4713-8607-C3F9A4448283}">
      <dgm:prSet/>
      <dgm:spPr/>
      <dgm:t>
        <a:bodyPr/>
        <a:lstStyle/>
        <a:p>
          <a:endParaRPr lang="en-CA"/>
        </a:p>
      </dgm:t>
    </dgm:pt>
    <dgm:pt modelId="{9A25812F-A9C2-471A-AC96-FA55B48ABC8E}" type="sibTrans" cxnId="{0CCE919D-8D4B-4713-8607-C3F9A4448283}">
      <dgm:prSet/>
      <dgm:spPr/>
      <dgm:t>
        <a:bodyPr/>
        <a:lstStyle/>
        <a:p>
          <a:endParaRPr lang="en-CA"/>
        </a:p>
      </dgm:t>
    </dgm:pt>
    <dgm:pt modelId="{4C1DBE45-D1C9-4DBF-88EB-434018FC580E}">
      <dgm:prSet phldrT="[Text]" custT="1"/>
      <dgm:spPr/>
      <dgm:t>
        <a:bodyPr/>
        <a:lstStyle/>
        <a:p>
          <a:r>
            <a:rPr lang="fr-CA" sz="2700" dirty="0" smtClean="0"/>
            <a:t>But et sens de la vie</a:t>
          </a:r>
          <a:endParaRPr lang="en-CA" sz="2700" dirty="0"/>
        </a:p>
      </dgm:t>
    </dgm:pt>
    <dgm:pt modelId="{01346713-0BB6-45E6-9B69-E7C23D8A53FE}" type="parTrans" cxnId="{B7C392AA-C3F6-4EC5-8E7B-F1819988F3C5}">
      <dgm:prSet/>
      <dgm:spPr/>
      <dgm:t>
        <a:bodyPr/>
        <a:lstStyle/>
        <a:p>
          <a:endParaRPr lang="en-CA"/>
        </a:p>
      </dgm:t>
    </dgm:pt>
    <dgm:pt modelId="{887B11F2-8B57-4E03-9AA0-AEF9CEBB7318}" type="sibTrans" cxnId="{B7C392AA-C3F6-4EC5-8E7B-F1819988F3C5}">
      <dgm:prSet/>
      <dgm:spPr/>
      <dgm:t>
        <a:bodyPr/>
        <a:lstStyle/>
        <a:p>
          <a:endParaRPr lang="en-CA"/>
        </a:p>
      </dgm:t>
    </dgm:pt>
    <dgm:pt modelId="{0228CC6D-40EE-4A2A-B33C-5FD4C5F11F0D}">
      <dgm:prSet phldrT="[Text]" custT="1"/>
      <dgm:spPr/>
      <dgm:t>
        <a:bodyPr/>
        <a:lstStyle/>
        <a:p>
          <a:r>
            <a:rPr lang="fr-CA" sz="2700" dirty="0" smtClean="0"/>
            <a:t>Intimité</a:t>
          </a:r>
          <a:endParaRPr lang="en-CA" sz="2700" dirty="0"/>
        </a:p>
      </dgm:t>
    </dgm:pt>
    <dgm:pt modelId="{8EB7F4B1-FF32-460F-99EF-0E22AEDB7DDB}" type="parTrans" cxnId="{470B1DE9-C766-421B-8D91-FD4291F7A491}">
      <dgm:prSet/>
      <dgm:spPr/>
      <dgm:t>
        <a:bodyPr/>
        <a:lstStyle/>
        <a:p>
          <a:endParaRPr lang="en-CA"/>
        </a:p>
      </dgm:t>
    </dgm:pt>
    <dgm:pt modelId="{D563B947-8940-4218-A2C6-68E5A205995B}" type="sibTrans" cxnId="{470B1DE9-C766-421B-8D91-FD4291F7A491}">
      <dgm:prSet/>
      <dgm:spPr/>
      <dgm:t>
        <a:bodyPr/>
        <a:lstStyle/>
        <a:p>
          <a:endParaRPr lang="en-CA"/>
        </a:p>
      </dgm:t>
    </dgm:pt>
    <dgm:pt modelId="{B738E2F9-EA4F-4415-A3F8-8EE748DF81B8}">
      <dgm:prSet phldrT="[Text]" custT="1"/>
      <dgm:spPr/>
      <dgm:t>
        <a:bodyPr/>
        <a:lstStyle/>
        <a:p>
          <a:endParaRPr lang="en-CA" sz="2700" dirty="0"/>
        </a:p>
      </dgm:t>
    </dgm:pt>
    <dgm:pt modelId="{E85846BB-25EA-48CD-B898-C32810E1B566}" type="parTrans" cxnId="{EFC8B815-DE29-4751-B219-FF5F03964EB6}">
      <dgm:prSet/>
      <dgm:spPr/>
      <dgm:t>
        <a:bodyPr/>
        <a:lstStyle/>
        <a:p>
          <a:endParaRPr lang="en-CA"/>
        </a:p>
      </dgm:t>
    </dgm:pt>
    <dgm:pt modelId="{9F227EDC-7FDD-4764-86D2-B12B5330A809}" type="sibTrans" cxnId="{EFC8B815-DE29-4751-B219-FF5F03964EB6}">
      <dgm:prSet/>
      <dgm:spPr/>
      <dgm:t>
        <a:bodyPr/>
        <a:lstStyle/>
        <a:p>
          <a:endParaRPr lang="en-CA"/>
        </a:p>
      </dgm:t>
    </dgm:pt>
    <dgm:pt modelId="{4A8A79B5-7D2E-414B-933C-66F100EEAE74}">
      <dgm:prSet phldrT="[Text]" custT="1"/>
      <dgm:spPr/>
      <dgm:t>
        <a:bodyPr/>
        <a:lstStyle/>
        <a:p>
          <a:r>
            <a:rPr lang="fr-CA" sz="2700" dirty="0" smtClean="0"/>
            <a:t>Identité</a:t>
          </a:r>
          <a:endParaRPr lang="en-CA" sz="2700" dirty="0"/>
        </a:p>
      </dgm:t>
    </dgm:pt>
    <dgm:pt modelId="{716E7EA8-8ACC-4A69-877F-671E68ED1947}" type="parTrans" cxnId="{05E5DB93-7786-409A-9936-7CAC3C649B0B}">
      <dgm:prSet/>
      <dgm:spPr/>
      <dgm:t>
        <a:bodyPr/>
        <a:lstStyle/>
        <a:p>
          <a:endParaRPr lang="en-CA"/>
        </a:p>
      </dgm:t>
    </dgm:pt>
    <dgm:pt modelId="{6FBDE06A-9DB6-44BD-985D-D2A4051EE3C0}" type="sibTrans" cxnId="{05E5DB93-7786-409A-9936-7CAC3C649B0B}">
      <dgm:prSet/>
      <dgm:spPr/>
      <dgm:t>
        <a:bodyPr/>
        <a:lstStyle/>
        <a:p>
          <a:endParaRPr lang="en-CA"/>
        </a:p>
      </dgm:t>
    </dgm:pt>
    <dgm:pt modelId="{425E04A7-A234-4BCF-A6B6-D22DA42AB882}">
      <dgm:prSet phldrT="[Text]" custT="1"/>
      <dgm:spPr/>
      <dgm:t>
        <a:bodyPr/>
        <a:lstStyle/>
        <a:p>
          <a:endParaRPr lang="en-CA" sz="2700" dirty="0"/>
        </a:p>
      </dgm:t>
    </dgm:pt>
    <dgm:pt modelId="{500DA8A6-4F6C-4B9D-AEBC-009055BB8A7D}" type="parTrans" cxnId="{20358B3B-98A9-40BA-9FAC-50505D62391E}">
      <dgm:prSet/>
      <dgm:spPr/>
      <dgm:t>
        <a:bodyPr/>
        <a:lstStyle/>
        <a:p>
          <a:endParaRPr lang="en-CA"/>
        </a:p>
      </dgm:t>
    </dgm:pt>
    <dgm:pt modelId="{D584A25B-2E29-4A83-9EEE-B317E7148FC3}" type="sibTrans" cxnId="{20358B3B-98A9-40BA-9FAC-50505D62391E}">
      <dgm:prSet/>
      <dgm:spPr/>
      <dgm:t>
        <a:bodyPr/>
        <a:lstStyle/>
        <a:p>
          <a:endParaRPr lang="en-CA"/>
        </a:p>
      </dgm:t>
    </dgm:pt>
    <dgm:pt modelId="{92A3770E-C416-4E5C-9390-012F40A0ACE6}">
      <dgm:prSet phldrT="[Text]" custT="1"/>
      <dgm:spPr/>
      <dgm:t>
        <a:bodyPr/>
        <a:lstStyle/>
        <a:p>
          <a:endParaRPr lang="en-CA" sz="2700" dirty="0"/>
        </a:p>
      </dgm:t>
    </dgm:pt>
    <dgm:pt modelId="{009FCA8F-46C0-455F-89BB-36D4F8326449}" type="parTrans" cxnId="{39295ED8-0E5F-4890-A20E-4D9EEC4E707D}">
      <dgm:prSet/>
      <dgm:spPr/>
      <dgm:t>
        <a:bodyPr/>
        <a:lstStyle/>
        <a:p>
          <a:endParaRPr lang="en-CA"/>
        </a:p>
      </dgm:t>
    </dgm:pt>
    <dgm:pt modelId="{089D4FC5-81D5-4B9C-AB79-53CFA0B9B861}" type="sibTrans" cxnId="{39295ED8-0E5F-4890-A20E-4D9EEC4E707D}">
      <dgm:prSet/>
      <dgm:spPr/>
      <dgm:t>
        <a:bodyPr/>
        <a:lstStyle/>
        <a:p>
          <a:endParaRPr lang="en-CA"/>
        </a:p>
      </dgm:t>
    </dgm:pt>
    <dgm:pt modelId="{E6E1DA34-02CB-4CED-9778-9C2099B7C6DB}">
      <dgm:prSet phldrT="[Text]" custT="1"/>
      <dgm:spPr/>
      <dgm:t>
        <a:bodyPr/>
        <a:lstStyle/>
        <a:p>
          <a:endParaRPr lang="en-CA" sz="2700" dirty="0"/>
        </a:p>
      </dgm:t>
    </dgm:pt>
    <dgm:pt modelId="{B5EE1513-5114-430F-BC9B-10607EAE0EC5}" type="parTrans" cxnId="{3528CDC7-C52A-4B64-93F4-B8758EBB0F0D}">
      <dgm:prSet/>
      <dgm:spPr/>
      <dgm:t>
        <a:bodyPr/>
        <a:lstStyle/>
        <a:p>
          <a:endParaRPr lang="en-CA"/>
        </a:p>
      </dgm:t>
    </dgm:pt>
    <dgm:pt modelId="{07495FD8-709B-4139-8139-C329D35C17D6}" type="sibTrans" cxnId="{3528CDC7-C52A-4B64-93F4-B8758EBB0F0D}">
      <dgm:prSet/>
      <dgm:spPr/>
      <dgm:t>
        <a:bodyPr/>
        <a:lstStyle/>
        <a:p>
          <a:endParaRPr lang="en-CA"/>
        </a:p>
      </dgm:t>
    </dgm:pt>
    <dgm:pt modelId="{D10FF877-B687-472B-AB18-38AD74D4AE22}">
      <dgm:prSet phldrT="[Text]"/>
      <dgm:spPr/>
      <dgm:t>
        <a:bodyPr/>
        <a:lstStyle/>
        <a:p>
          <a:endParaRPr lang="en-CA" dirty="0"/>
        </a:p>
      </dgm:t>
    </dgm:pt>
    <dgm:pt modelId="{C16550CE-A81B-4627-A5B7-BD6CB4EF8D18}" type="parTrans" cxnId="{ED9B2D22-93CB-47E4-9286-A1274F8F4BA4}">
      <dgm:prSet/>
      <dgm:spPr/>
      <dgm:t>
        <a:bodyPr/>
        <a:lstStyle/>
        <a:p>
          <a:endParaRPr lang="en-CA"/>
        </a:p>
      </dgm:t>
    </dgm:pt>
    <dgm:pt modelId="{CEDFE3CA-713C-4090-953A-6D0D0DCCF946}" type="sibTrans" cxnId="{ED9B2D22-93CB-47E4-9286-A1274F8F4BA4}">
      <dgm:prSet/>
      <dgm:spPr/>
      <dgm:t>
        <a:bodyPr/>
        <a:lstStyle/>
        <a:p>
          <a:endParaRPr lang="en-CA"/>
        </a:p>
      </dgm:t>
    </dgm:pt>
    <dgm:pt modelId="{8D0EBE6C-5C24-43D5-BAC4-6D671B7B7BBD}" type="pres">
      <dgm:prSet presAssocID="{35DD5ADC-F1DA-4A1A-978E-6D917D1DF6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E92D07-811A-4442-847F-DF900E7BF0DC}" type="pres">
      <dgm:prSet presAssocID="{D10FF877-B687-472B-AB18-38AD74D4AE22}" presName="composite" presStyleCnt="0"/>
      <dgm:spPr/>
    </dgm:pt>
    <dgm:pt modelId="{5A5DA574-2916-46BB-B858-AEDA8D3312F6}" type="pres">
      <dgm:prSet presAssocID="{D10FF877-B687-472B-AB18-38AD74D4AE2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700CA5-C58F-4B3F-B8BF-74B096D1111B}" type="pres">
      <dgm:prSet presAssocID="{D10FF877-B687-472B-AB18-38AD74D4AE2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50B603-DD02-4F9A-AE56-B01E299FC0AE}" type="pres">
      <dgm:prSet presAssocID="{CEDFE3CA-713C-4090-953A-6D0D0DCCF946}" presName="sp" presStyleCnt="0"/>
      <dgm:spPr/>
    </dgm:pt>
    <dgm:pt modelId="{2D98047D-E219-4039-816A-AC31015D5494}" type="pres">
      <dgm:prSet presAssocID="{E6E1DA34-02CB-4CED-9778-9C2099B7C6DB}" presName="composite" presStyleCnt="0"/>
      <dgm:spPr/>
    </dgm:pt>
    <dgm:pt modelId="{38DDD55A-FC6D-4CEF-BB06-E3B008AFAC80}" type="pres">
      <dgm:prSet presAssocID="{E6E1DA34-02CB-4CED-9778-9C2099B7C6D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84AEB6-A125-4391-8B60-ED26FD5DB28F}" type="pres">
      <dgm:prSet presAssocID="{E6E1DA34-02CB-4CED-9778-9C2099B7C6D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74254A-C223-4EB9-972F-807B1351DE5D}" type="pres">
      <dgm:prSet presAssocID="{07495FD8-709B-4139-8139-C329D35C17D6}" presName="sp" presStyleCnt="0"/>
      <dgm:spPr/>
    </dgm:pt>
    <dgm:pt modelId="{2F40D304-A935-4F2C-A95D-6C67B6ECB700}" type="pres">
      <dgm:prSet presAssocID="{92A3770E-C416-4E5C-9390-012F40A0ACE6}" presName="composite" presStyleCnt="0"/>
      <dgm:spPr/>
    </dgm:pt>
    <dgm:pt modelId="{DE759A3B-401E-49E4-A9E3-484D40783387}" type="pres">
      <dgm:prSet presAssocID="{92A3770E-C416-4E5C-9390-012F40A0ACE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C846C3-5FA4-4926-A152-F9DCE0343176}" type="pres">
      <dgm:prSet presAssocID="{92A3770E-C416-4E5C-9390-012F40A0ACE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FB4FB1-7C13-495F-A5A1-1B61DD78A41E}" type="pres">
      <dgm:prSet presAssocID="{089D4FC5-81D5-4B9C-AB79-53CFA0B9B861}" presName="sp" presStyleCnt="0"/>
      <dgm:spPr/>
    </dgm:pt>
    <dgm:pt modelId="{CDED6CF0-FF04-46F8-8522-782653BF81D2}" type="pres">
      <dgm:prSet presAssocID="{B738E2F9-EA4F-4415-A3F8-8EE748DF81B8}" presName="composite" presStyleCnt="0"/>
      <dgm:spPr/>
    </dgm:pt>
    <dgm:pt modelId="{16F67883-DEFD-4B67-9D1C-127B08CE9A78}" type="pres">
      <dgm:prSet presAssocID="{B738E2F9-EA4F-4415-A3F8-8EE748DF81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BC11C6-292F-4E79-9288-9A25AA37B135}" type="pres">
      <dgm:prSet presAssocID="{B738E2F9-EA4F-4415-A3F8-8EE748DF81B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0C9896-E309-4439-AEB9-AB82723B3CB3}" type="pres">
      <dgm:prSet presAssocID="{9F227EDC-7FDD-4764-86D2-B12B5330A809}" presName="sp" presStyleCnt="0"/>
      <dgm:spPr/>
    </dgm:pt>
    <dgm:pt modelId="{6E0C2886-3E05-41CE-A16C-DD16C0F6A82B}" type="pres">
      <dgm:prSet presAssocID="{425E04A7-A234-4BCF-A6B6-D22DA42AB882}" presName="composite" presStyleCnt="0"/>
      <dgm:spPr/>
    </dgm:pt>
    <dgm:pt modelId="{9E58EFF6-2071-4C10-A171-13421EA9AC9D}" type="pres">
      <dgm:prSet presAssocID="{425E04A7-A234-4BCF-A6B6-D22DA42AB8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CA67A1-29A3-44DB-98AD-095A57D770F3}" type="pres">
      <dgm:prSet presAssocID="{425E04A7-A234-4BCF-A6B6-D22DA42AB8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D7E0BF-C3C3-4F60-88A2-1BD5662F545A}" type="pres">
      <dgm:prSet presAssocID="{D584A25B-2E29-4A83-9EEE-B317E7148FC3}" presName="sp" presStyleCnt="0"/>
      <dgm:spPr/>
    </dgm:pt>
    <dgm:pt modelId="{2957D76D-19B1-4C47-8DF1-5548E939AF85}" type="pres">
      <dgm:prSet presAssocID="{80601003-E5C8-4627-8A1F-BD9429C4614E}" presName="composite" presStyleCnt="0"/>
      <dgm:spPr/>
    </dgm:pt>
    <dgm:pt modelId="{7F49DC20-1504-4BF3-91B2-6E222733B80F}" type="pres">
      <dgm:prSet presAssocID="{80601003-E5C8-4627-8A1F-BD9429C4614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BB4FC6-E8E3-4AFF-9642-10FE0C26C122}" type="pres">
      <dgm:prSet presAssocID="{80601003-E5C8-4627-8A1F-BD9429C4614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D9B2D22-93CB-47E4-9286-A1274F8F4BA4}" srcId="{35DD5ADC-F1DA-4A1A-978E-6D917D1DF6D0}" destId="{D10FF877-B687-472B-AB18-38AD74D4AE22}" srcOrd="0" destOrd="0" parTransId="{C16550CE-A81B-4627-A5B7-BD6CB4EF8D18}" sibTransId="{CEDFE3CA-713C-4090-953A-6D0D0DCCF946}"/>
    <dgm:cxn modelId="{7DF44C06-2446-4E85-A024-8C0EE8E15813}" type="presOf" srcId="{4A8A79B5-7D2E-414B-933C-66F100EEAE74}" destId="{63CA67A1-29A3-44DB-98AD-095A57D770F3}" srcOrd="0" destOrd="0" presId="urn:microsoft.com/office/officeart/2005/8/layout/chevron2"/>
    <dgm:cxn modelId="{EFC8B815-DE29-4751-B219-FF5F03964EB6}" srcId="{35DD5ADC-F1DA-4A1A-978E-6D917D1DF6D0}" destId="{B738E2F9-EA4F-4415-A3F8-8EE748DF81B8}" srcOrd="3" destOrd="0" parTransId="{E85846BB-25EA-48CD-B898-C32810E1B566}" sibTransId="{9F227EDC-7FDD-4764-86D2-B12B5330A809}"/>
    <dgm:cxn modelId="{2A5EBF2E-F02C-49C9-8406-43E66E8D8E4C}" type="presOf" srcId="{35DD5ADC-F1DA-4A1A-978E-6D917D1DF6D0}" destId="{8D0EBE6C-5C24-43D5-BAC4-6D671B7B7BBD}" srcOrd="0" destOrd="0" presId="urn:microsoft.com/office/officeart/2005/8/layout/chevron2"/>
    <dgm:cxn modelId="{DDF9E87C-0AC6-41BB-B21B-391EA9414F7B}" type="presOf" srcId="{0228CC6D-40EE-4A2A-B33C-5FD4C5F11F0D}" destId="{C2BC11C6-292F-4E79-9288-9A25AA37B135}" srcOrd="0" destOrd="0" presId="urn:microsoft.com/office/officeart/2005/8/layout/chevron2"/>
    <dgm:cxn modelId="{4026429A-3231-4240-AFF8-1747850B378D}" srcId="{80601003-E5C8-4627-8A1F-BD9429C4614E}" destId="{1B1E7C43-B7D7-400F-A2B2-0450D3594F00}" srcOrd="0" destOrd="0" parTransId="{05A47125-182D-4672-B2C7-4750753DE4BB}" sibTransId="{18EF8F94-A507-4647-9187-48382EB85835}"/>
    <dgm:cxn modelId="{BACF16F0-BC89-42BF-A2DB-1BE8429E04A9}" type="presOf" srcId="{E6E1DA34-02CB-4CED-9778-9C2099B7C6DB}" destId="{38DDD55A-FC6D-4CEF-BB06-E3B008AFAC80}" srcOrd="0" destOrd="0" presId="urn:microsoft.com/office/officeart/2005/8/layout/chevron2"/>
    <dgm:cxn modelId="{1F42EDFD-98BF-4C81-971A-E4281A8F3A00}" srcId="{D10FF877-B687-472B-AB18-38AD74D4AE22}" destId="{0E51726C-9C28-4361-A3FA-53A895AF2634}" srcOrd="0" destOrd="0" parTransId="{9F62AF45-8945-4DA5-96EB-56217F6A9617}" sibTransId="{B920B1D4-1A8C-4F89-8E88-B195EB98CC93}"/>
    <dgm:cxn modelId="{B7C392AA-C3F6-4EC5-8E7B-F1819988F3C5}" srcId="{92A3770E-C416-4E5C-9390-012F40A0ACE6}" destId="{4C1DBE45-D1C9-4DBF-88EB-434018FC580E}" srcOrd="0" destOrd="0" parTransId="{01346713-0BB6-45E6-9B69-E7C23D8A53FE}" sibTransId="{887B11F2-8B57-4E03-9AA0-AEF9CEBB7318}"/>
    <dgm:cxn modelId="{3F5044F8-68FD-4737-80AF-753DEA3D9E37}" type="presOf" srcId="{1B1E7C43-B7D7-400F-A2B2-0450D3594F00}" destId="{17BB4FC6-E8E3-4AFF-9642-10FE0C26C122}" srcOrd="0" destOrd="0" presId="urn:microsoft.com/office/officeart/2005/8/layout/chevron2"/>
    <dgm:cxn modelId="{AD0BD05E-442C-49A3-99E8-9A77B38B410B}" type="presOf" srcId="{D10FF877-B687-472B-AB18-38AD74D4AE22}" destId="{5A5DA574-2916-46BB-B858-AEDA8D3312F6}" srcOrd="0" destOrd="0" presId="urn:microsoft.com/office/officeart/2005/8/layout/chevron2"/>
    <dgm:cxn modelId="{E6E33C52-D901-4B56-8B28-270DA56AEDDB}" type="presOf" srcId="{B738E2F9-EA4F-4415-A3F8-8EE748DF81B8}" destId="{16F67883-DEFD-4B67-9D1C-127B08CE9A78}" srcOrd="0" destOrd="0" presId="urn:microsoft.com/office/officeart/2005/8/layout/chevron2"/>
    <dgm:cxn modelId="{ECFF15C8-5EA8-49BE-BB72-9E5CA3C7F61F}" type="presOf" srcId="{425E04A7-A234-4BCF-A6B6-D22DA42AB882}" destId="{9E58EFF6-2071-4C10-A171-13421EA9AC9D}" srcOrd="0" destOrd="0" presId="urn:microsoft.com/office/officeart/2005/8/layout/chevron2"/>
    <dgm:cxn modelId="{F093D411-983D-4EB3-BAB8-7EFE1586AB39}" type="presOf" srcId="{92A3770E-C416-4E5C-9390-012F40A0ACE6}" destId="{DE759A3B-401E-49E4-A9E3-484D40783387}" srcOrd="0" destOrd="0" presId="urn:microsoft.com/office/officeart/2005/8/layout/chevron2"/>
    <dgm:cxn modelId="{05E5DB93-7786-409A-9936-7CAC3C649B0B}" srcId="{425E04A7-A234-4BCF-A6B6-D22DA42AB882}" destId="{4A8A79B5-7D2E-414B-933C-66F100EEAE74}" srcOrd="0" destOrd="0" parTransId="{716E7EA8-8ACC-4A69-877F-671E68ED1947}" sibTransId="{6FBDE06A-9DB6-44BD-985D-D2A4051EE3C0}"/>
    <dgm:cxn modelId="{FB8DF9A4-D114-4509-9E26-DE0A915A2BFE}" type="presOf" srcId="{0E51726C-9C28-4361-A3FA-53A895AF2634}" destId="{0D700CA5-C58F-4B3F-B8BF-74B096D1111B}" srcOrd="0" destOrd="0" presId="urn:microsoft.com/office/officeart/2005/8/layout/chevron2"/>
    <dgm:cxn modelId="{CC3C229D-5D0C-4710-83ED-3460201A1B46}" type="presOf" srcId="{4C1DBE45-D1C9-4DBF-88EB-434018FC580E}" destId="{56C846C3-5FA4-4926-A152-F9DCE0343176}" srcOrd="0" destOrd="0" presId="urn:microsoft.com/office/officeart/2005/8/layout/chevron2"/>
    <dgm:cxn modelId="{D379D51D-AD15-4E7F-B6C8-DFEFD39D520E}" srcId="{E6E1DA34-02CB-4CED-9778-9C2099B7C6DB}" destId="{619170F5-81CD-4969-9059-269ED3179FE8}" srcOrd="0" destOrd="0" parTransId="{963E7163-DB6E-42A5-95B1-BA98CAB40148}" sibTransId="{66BA2CA3-546F-4480-94D6-C25D69F26D01}"/>
    <dgm:cxn modelId="{0CCE919D-8D4B-4713-8607-C3F9A4448283}" srcId="{35DD5ADC-F1DA-4A1A-978E-6D917D1DF6D0}" destId="{80601003-E5C8-4627-8A1F-BD9429C4614E}" srcOrd="5" destOrd="0" parTransId="{7E419744-033F-49AE-9064-DB5F1D9C3FC5}" sibTransId="{9A25812F-A9C2-471A-AC96-FA55B48ABC8E}"/>
    <dgm:cxn modelId="{39295ED8-0E5F-4890-A20E-4D9EEC4E707D}" srcId="{35DD5ADC-F1DA-4A1A-978E-6D917D1DF6D0}" destId="{92A3770E-C416-4E5C-9390-012F40A0ACE6}" srcOrd="2" destOrd="0" parTransId="{009FCA8F-46C0-455F-89BB-36D4F8326449}" sibTransId="{089D4FC5-81D5-4B9C-AB79-53CFA0B9B861}"/>
    <dgm:cxn modelId="{470B1DE9-C766-421B-8D91-FD4291F7A491}" srcId="{B738E2F9-EA4F-4415-A3F8-8EE748DF81B8}" destId="{0228CC6D-40EE-4A2A-B33C-5FD4C5F11F0D}" srcOrd="0" destOrd="0" parTransId="{8EB7F4B1-FF32-460F-99EF-0E22AEDB7DDB}" sibTransId="{D563B947-8940-4218-A2C6-68E5A205995B}"/>
    <dgm:cxn modelId="{81FE02BB-B669-48AD-99B5-738902A6191F}" type="presOf" srcId="{80601003-E5C8-4627-8A1F-BD9429C4614E}" destId="{7F49DC20-1504-4BF3-91B2-6E222733B80F}" srcOrd="0" destOrd="0" presId="urn:microsoft.com/office/officeart/2005/8/layout/chevron2"/>
    <dgm:cxn modelId="{20358B3B-98A9-40BA-9FAC-50505D62391E}" srcId="{35DD5ADC-F1DA-4A1A-978E-6D917D1DF6D0}" destId="{425E04A7-A234-4BCF-A6B6-D22DA42AB882}" srcOrd="4" destOrd="0" parTransId="{500DA8A6-4F6C-4B9D-AEBC-009055BB8A7D}" sibTransId="{D584A25B-2E29-4A83-9EEE-B317E7148FC3}"/>
    <dgm:cxn modelId="{D2D30CA9-00A2-4E0E-8F35-A9033F70052E}" type="presOf" srcId="{619170F5-81CD-4969-9059-269ED3179FE8}" destId="{6B84AEB6-A125-4391-8B60-ED26FD5DB28F}" srcOrd="0" destOrd="0" presId="urn:microsoft.com/office/officeart/2005/8/layout/chevron2"/>
    <dgm:cxn modelId="{3528CDC7-C52A-4B64-93F4-B8758EBB0F0D}" srcId="{35DD5ADC-F1DA-4A1A-978E-6D917D1DF6D0}" destId="{E6E1DA34-02CB-4CED-9778-9C2099B7C6DB}" srcOrd="1" destOrd="0" parTransId="{B5EE1513-5114-430F-BC9B-10607EAE0EC5}" sibTransId="{07495FD8-709B-4139-8139-C329D35C17D6}"/>
    <dgm:cxn modelId="{7163442A-CAFC-4D38-8F3D-718A5AB8A679}" type="presParOf" srcId="{8D0EBE6C-5C24-43D5-BAC4-6D671B7B7BBD}" destId="{5FE92D07-811A-4442-847F-DF900E7BF0DC}" srcOrd="0" destOrd="0" presId="urn:microsoft.com/office/officeart/2005/8/layout/chevron2"/>
    <dgm:cxn modelId="{50B540E7-9613-4C88-A35B-7E14FFE8DDC6}" type="presParOf" srcId="{5FE92D07-811A-4442-847F-DF900E7BF0DC}" destId="{5A5DA574-2916-46BB-B858-AEDA8D3312F6}" srcOrd="0" destOrd="0" presId="urn:microsoft.com/office/officeart/2005/8/layout/chevron2"/>
    <dgm:cxn modelId="{136C4B40-B3C7-4203-B812-34106336ACEE}" type="presParOf" srcId="{5FE92D07-811A-4442-847F-DF900E7BF0DC}" destId="{0D700CA5-C58F-4B3F-B8BF-74B096D1111B}" srcOrd="1" destOrd="0" presId="urn:microsoft.com/office/officeart/2005/8/layout/chevron2"/>
    <dgm:cxn modelId="{FD81DD39-05F4-42BB-9F5F-FDEA42C3262C}" type="presParOf" srcId="{8D0EBE6C-5C24-43D5-BAC4-6D671B7B7BBD}" destId="{ED50B603-DD02-4F9A-AE56-B01E299FC0AE}" srcOrd="1" destOrd="0" presId="urn:microsoft.com/office/officeart/2005/8/layout/chevron2"/>
    <dgm:cxn modelId="{81F7F179-C694-4832-A871-4BA4AA19C0A8}" type="presParOf" srcId="{8D0EBE6C-5C24-43D5-BAC4-6D671B7B7BBD}" destId="{2D98047D-E219-4039-816A-AC31015D5494}" srcOrd="2" destOrd="0" presId="urn:microsoft.com/office/officeart/2005/8/layout/chevron2"/>
    <dgm:cxn modelId="{960A5E21-C14D-4073-B059-A687D4F4154E}" type="presParOf" srcId="{2D98047D-E219-4039-816A-AC31015D5494}" destId="{38DDD55A-FC6D-4CEF-BB06-E3B008AFAC80}" srcOrd="0" destOrd="0" presId="urn:microsoft.com/office/officeart/2005/8/layout/chevron2"/>
    <dgm:cxn modelId="{DFD23B2B-3C9E-498F-8746-1B618AD802E4}" type="presParOf" srcId="{2D98047D-E219-4039-816A-AC31015D5494}" destId="{6B84AEB6-A125-4391-8B60-ED26FD5DB28F}" srcOrd="1" destOrd="0" presId="urn:microsoft.com/office/officeart/2005/8/layout/chevron2"/>
    <dgm:cxn modelId="{27F09E75-8474-47BF-BFE2-679FC7485996}" type="presParOf" srcId="{8D0EBE6C-5C24-43D5-BAC4-6D671B7B7BBD}" destId="{8074254A-C223-4EB9-972F-807B1351DE5D}" srcOrd="3" destOrd="0" presId="urn:microsoft.com/office/officeart/2005/8/layout/chevron2"/>
    <dgm:cxn modelId="{6260E8CA-231A-4861-94ED-2EC4C0968E9C}" type="presParOf" srcId="{8D0EBE6C-5C24-43D5-BAC4-6D671B7B7BBD}" destId="{2F40D304-A935-4F2C-A95D-6C67B6ECB700}" srcOrd="4" destOrd="0" presId="urn:microsoft.com/office/officeart/2005/8/layout/chevron2"/>
    <dgm:cxn modelId="{5F02B3F2-C2AD-4678-B6F2-89173CDA2AC1}" type="presParOf" srcId="{2F40D304-A935-4F2C-A95D-6C67B6ECB700}" destId="{DE759A3B-401E-49E4-A9E3-484D40783387}" srcOrd="0" destOrd="0" presId="urn:microsoft.com/office/officeart/2005/8/layout/chevron2"/>
    <dgm:cxn modelId="{15BD7CD2-ED24-40FA-BD25-68C1A073814C}" type="presParOf" srcId="{2F40D304-A935-4F2C-A95D-6C67B6ECB700}" destId="{56C846C3-5FA4-4926-A152-F9DCE0343176}" srcOrd="1" destOrd="0" presId="urn:microsoft.com/office/officeart/2005/8/layout/chevron2"/>
    <dgm:cxn modelId="{D94479E0-F572-4445-87F7-98C3392861B8}" type="presParOf" srcId="{8D0EBE6C-5C24-43D5-BAC4-6D671B7B7BBD}" destId="{60FB4FB1-7C13-495F-A5A1-1B61DD78A41E}" srcOrd="5" destOrd="0" presId="urn:microsoft.com/office/officeart/2005/8/layout/chevron2"/>
    <dgm:cxn modelId="{DC56CD35-9A4D-4AC7-9BD1-269460E05B7D}" type="presParOf" srcId="{8D0EBE6C-5C24-43D5-BAC4-6D671B7B7BBD}" destId="{CDED6CF0-FF04-46F8-8522-782653BF81D2}" srcOrd="6" destOrd="0" presId="urn:microsoft.com/office/officeart/2005/8/layout/chevron2"/>
    <dgm:cxn modelId="{41077F28-9414-4C01-A5C3-0D047B15B657}" type="presParOf" srcId="{CDED6CF0-FF04-46F8-8522-782653BF81D2}" destId="{16F67883-DEFD-4B67-9D1C-127B08CE9A78}" srcOrd="0" destOrd="0" presId="urn:microsoft.com/office/officeart/2005/8/layout/chevron2"/>
    <dgm:cxn modelId="{49C9042C-796E-4B3A-B735-7503B759D5A8}" type="presParOf" srcId="{CDED6CF0-FF04-46F8-8522-782653BF81D2}" destId="{C2BC11C6-292F-4E79-9288-9A25AA37B135}" srcOrd="1" destOrd="0" presId="urn:microsoft.com/office/officeart/2005/8/layout/chevron2"/>
    <dgm:cxn modelId="{9B849CE6-29CE-4CC6-A50F-E1EC7ADF0476}" type="presParOf" srcId="{8D0EBE6C-5C24-43D5-BAC4-6D671B7B7BBD}" destId="{B80C9896-E309-4439-AEB9-AB82723B3CB3}" srcOrd="7" destOrd="0" presId="urn:microsoft.com/office/officeart/2005/8/layout/chevron2"/>
    <dgm:cxn modelId="{CA1F9E85-947D-49A5-BE6F-94570B2B8BF4}" type="presParOf" srcId="{8D0EBE6C-5C24-43D5-BAC4-6D671B7B7BBD}" destId="{6E0C2886-3E05-41CE-A16C-DD16C0F6A82B}" srcOrd="8" destOrd="0" presId="urn:microsoft.com/office/officeart/2005/8/layout/chevron2"/>
    <dgm:cxn modelId="{132C88EB-F8FB-4724-B054-74DDC891BB6F}" type="presParOf" srcId="{6E0C2886-3E05-41CE-A16C-DD16C0F6A82B}" destId="{9E58EFF6-2071-4C10-A171-13421EA9AC9D}" srcOrd="0" destOrd="0" presId="urn:microsoft.com/office/officeart/2005/8/layout/chevron2"/>
    <dgm:cxn modelId="{2FF30DF0-928E-40FB-8DB5-1F20D5C01B5E}" type="presParOf" srcId="{6E0C2886-3E05-41CE-A16C-DD16C0F6A82B}" destId="{63CA67A1-29A3-44DB-98AD-095A57D770F3}" srcOrd="1" destOrd="0" presId="urn:microsoft.com/office/officeart/2005/8/layout/chevron2"/>
    <dgm:cxn modelId="{AA7AA296-5ADB-411E-ADBA-5A5F44D80824}" type="presParOf" srcId="{8D0EBE6C-5C24-43D5-BAC4-6D671B7B7BBD}" destId="{A6D7E0BF-C3C3-4F60-88A2-1BD5662F545A}" srcOrd="9" destOrd="0" presId="urn:microsoft.com/office/officeart/2005/8/layout/chevron2"/>
    <dgm:cxn modelId="{CA741457-2BDB-45A7-8556-2194AE0EEC2D}" type="presParOf" srcId="{8D0EBE6C-5C24-43D5-BAC4-6D671B7B7BBD}" destId="{2957D76D-19B1-4C47-8DF1-5548E939AF85}" srcOrd="10" destOrd="0" presId="urn:microsoft.com/office/officeart/2005/8/layout/chevron2"/>
    <dgm:cxn modelId="{DC478BC2-9141-4E6E-916D-64A813A2987D}" type="presParOf" srcId="{2957D76D-19B1-4C47-8DF1-5548E939AF85}" destId="{7F49DC20-1504-4BF3-91B2-6E222733B80F}" srcOrd="0" destOrd="0" presId="urn:microsoft.com/office/officeart/2005/8/layout/chevron2"/>
    <dgm:cxn modelId="{52273E76-37B1-4B6E-9DBC-604669EF1042}" type="presParOf" srcId="{2957D76D-19B1-4C47-8DF1-5548E939AF85}" destId="{17BB4FC6-E8E3-4AFF-9642-10FE0C26C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D5ADC-F1DA-4A1A-978E-6D917D1DF6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E51726C-9C28-4361-A3FA-53A895AF2634}">
      <dgm:prSet phldrT="[Text]" custT="1"/>
      <dgm:spPr/>
      <dgm:t>
        <a:bodyPr/>
        <a:lstStyle/>
        <a:p>
          <a:r>
            <a:rPr lang="fr-CA" sz="2700" dirty="0" smtClean="0"/>
            <a:t>Relations de pouvoir</a:t>
          </a:r>
          <a:endParaRPr lang="en-CA" sz="2700" dirty="0"/>
        </a:p>
      </dgm:t>
    </dgm:pt>
    <dgm:pt modelId="{9F62AF45-8945-4DA5-96EB-56217F6A9617}" type="parTrans" cxnId="{1F42EDFD-98BF-4C81-971A-E4281A8F3A00}">
      <dgm:prSet/>
      <dgm:spPr/>
      <dgm:t>
        <a:bodyPr/>
        <a:lstStyle/>
        <a:p>
          <a:endParaRPr lang="en-CA"/>
        </a:p>
      </dgm:t>
    </dgm:pt>
    <dgm:pt modelId="{B920B1D4-1A8C-4F89-8E88-B195EB98CC93}" type="sibTrans" cxnId="{1F42EDFD-98BF-4C81-971A-E4281A8F3A00}">
      <dgm:prSet/>
      <dgm:spPr/>
      <dgm:t>
        <a:bodyPr/>
        <a:lstStyle/>
        <a:p>
          <a:endParaRPr lang="en-CA"/>
        </a:p>
      </dgm:t>
    </dgm:pt>
    <dgm:pt modelId="{619170F5-81CD-4969-9059-269ED3179FE8}">
      <dgm:prSet phldrT="[Text]" custT="1"/>
      <dgm:spPr/>
      <dgm:t>
        <a:bodyPr/>
        <a:lstStyle/>
        <a:p>
          <a:r>
            <a:rPr lang="fr-CA" sz="2700" dirty="0" smtClean="0"/>
            <a:t>Leadership des usagers/survivants</a:t>
          </a:r>
          <a:endParaRPr lang="en-CA" sz="2700" dirty="0"/>
        </a:p>
      </dgm:t>
    </dgm:pt>
    <dgm:pt modelId="{963E7163-DB6E-42A5-95B1-BA98CAB40148}" type="parTrans" cxnId="{D379D51D-AD15-4E7F-B6C8-DFEFD39D520E}">
      <dgm:prSet/>
      <dgm:spPr/>
      <dgm:t>
        <a:bodyPr/>
        <a:lstStyle/>
        <a:p>
          <a:endParaRPr lang="en-CA"/>
        </a:p>
      </dgm:t>
    </dgm:pt>
    <dgm:pt modelId="{66BA2CA3-546F-4480-94D6-C25D69F26D01}" type="sibTrans" cxnId="{D379D51D-AD15-4E7F-B6C8-DFEFD39D520E}">
      <dgm:prSet/>
      <dgm:spPr/>
      <dgm:t>
        <a:bodyPr/>
        <a:lstStyle/>
        <a:p>
          <a:endParaRPr lang="en-CA"/>
        </a:p>
      </dgm:t>
    </dgm:pt>
    <dgm:pt modelId="{4C1DBE45-D1C9-4DBF-88EB-434018FC580E}">
      <dgm:prSet phldrT="[Text]" custT="1"/>
      <dgm:spPr/>
      <dgm:t>
        <a:bodyPr/>
        <a:lstStyle/>
        <a:p>
          <a:r>
            <a:rPr lang="fr-CA" sz="2700" dirty="0" smtClean="0"/>
            <a:t>Prises de décisions partagées</a:t>
          </a:r>
          <a:endParaRPr lang="en-CA" sz="2700" dirty="0"/>
        </a:p>
      </dgm:t>
    </dgm:pt>
    <dgm:pt modelId="{01346713-0BB6-45E6-9B69-E7C23D8A53FE}" type="parTrans" cxnId="{B7C392AA-C3F6-4EC5-8E7B-F1819988F3C5}">
      <dgm:prSet/>
      <dgm:spPr/>
      <dgm:t>
        <a:bodyPr/>
        <a:lstStyle/>
        <a:p>
          <a:endParaRPr lang="en-CA"/>
        </a:p>
      </dgm:t>
    </dgm:pt>
    <dgm:pt modelId="{887B11F2-8B57-4E03-9AA0-AEF9CEBB7318}" type="sibTrans" cxnId="{B7C392AA-C3F6-4EC5-8E7B-F1819988F3C5}">
      <dgm:prSet/>
      <dgm:spPr/>
      <dgm:t>
        <a:bodyPr/>
        <a:lstStyle/>
        <a:p>
          <a:endParaRPr lang="en-CA"/>
        </a:p>
      </dgm:t>
    </dgm:pt>
    <dgm:pt modelId="{92A3770E-C416-4E5C-9390-012F40A0ACE6}">
      <dgm:prSet phldrT="[Text]" custT="1"/>
      <dgm:spPr/>
      <dgm:t>
        <a:bodyPr/>
        <a:lstStyle/>
        <a:p>
          <a:endParaRPr lang="en-CA" sz="2700" dirty="0"/>
        </a:p>
      </dgm:t>
    </dgm:pt>
    <dgm:pt modelId="{009FCA8F-46C0-455F-89BB-36D4F8326449}" type="parTrans" cxnId="{39295ED8-0E5F-4890-A20E-4D9EEC4E707D}">
      <dgm:prSet/>
      <dgm:spPr/>
      <dgm:t>
        <a:bodyPr/>
        <a:lstStyle/>
        <a:p>
          <a:endParaRPr lang="en-CA"/>
        </a:p>
      </dgm:t>
    </dgm:pt>
    <dgm:pt modelId="{089D4FC5-81D5-4B9C-AB79-53CFA0B9B861}" type="sibTrans" cxnId="{39295ED8-0E5F-4890-A20E-4D9EEC4E707D}">
      <dgm:prSet/>
      <dgm:spPr/>
      <dgm:t>
        <a:bodyPr/>
        <a:lstStyle/>
        <a:p>
          <a:endParaRPr lang="en-CA"/>
        </a:p>
      </dgm:t>
    </dgm:pt>
    <dgm:pt modelId="{E6E1DA34-02CB-4CED-9778-9C2099B7C6DB}">
      <dgm:prSet phldrT="[Text]" custT="1"/>
      <dgm:spPr/>
      <dgm:t>
        <a:bodyPr/>
        <a:lstStyle/>
        <a:p>
          <a:endParaRPr lang="en-CA" sz="2700" dirty="0"/>
        </a:p>
      </dgm:t>
    </dgm:pt>
    <dgm:pt modelId="{B5EE1513-5114-430F-BC9B-10607EAE0EC5}" type="parTrans" cxnId="{3528CDC7-C52A-4B64-93F4-B8758EBB0F0D}">
      <dgm:prSet/>
      <dgm:spPr/>
      <dgm:t>
        <a:bodyPr/>
        <a:lstStyle/>
        <a:p>
          <a:endParaRPr lang="en-CA"/>
        </a:p>
      </dgm:t>
    </dgm:pt>
    <dgm:pt modelId="{07495FD8-709B-4139-8139-C329D35C17D6}" type="sibTrans" cxnId="{3528CDC7-C52A-4B64-93F4-B8758EBB0F0D}">
      <dgm:prSet/>
      <dgm:spPr/>
      <dgm:t>
        <a:bodyPr/>
        <a:lstStyle/>
        <a:p>
          <a:endParaRPr lang="en-CA"/>
        </a:p>
      </dgm:t>
    </dgm:pt>
    <dgm:pt modelId="{D10FF877-B687-472B-AB18-38AD74D4AE22}">
      <dgm:prSet phldrT="[Text]"/>
      <dgm:spPr/>
      <dgm:t>
        <a:bodyPr/>
        <a:lstStyle/>
        <a:p>
          <a:endParaRPr lang="en-CA" dirty="0"/>
        </a:p>
      </dgm:t>
    </dgm:pt>
    <dgm:pt modelId="{C16550CE-A81B-4627-A5B7-BD6CB4EF8D18}" type="parTrans" cxnId="{ED9B2D22-93CB-47E4-9286-A1274F8F4BA4}">
      <dgm:prSet/>
      <dgm:spPr/>
      <dgm:t>
        <a:bodyPr/>
        <a:lstStyle/>
        <a:p>
          <a:endParaRPr lang="en-CA"/>
        </a:p>
      </dgm:t>
    </dgm:pt>
    <dgm:pt modelId="{CEDFE3CA-713C-4090-953A-6D0D0DCCF946}" type="sibTrans" cxnId="{ED9B2D22-93CB-47E4-9286-A1274F8F4BA4}">
      <dgm:prSet/>
      <dgm:spPr/>
      <dgm:t>
        <a:bodyPr/>
        <a:lstStyle/>
        <a:p>
          <a:endParaRPr lang="en-CA"/>
        </a:p>
      </dgm:t>
    </dgm:pt>
    <dgm:pt modelId="{B8B7149A-D8F1-4923-972A-A9775E083CBE}">
      <dgm:prSet phldrT="[Text]" custT="1"/>
      <dgm:spPr/>
      <dgm:t>
        <a:bodyPr/>
        <a:lstStyle/>
        <a:p>
          <a:r>
            <a:rPr lang="fr-CA" sz="2700" dirty="0" smtClean="0"/>
            <a:t>Participation</a:t>
          </a:r>
          <a:endParaRPr lang="en-CA" sz="2700" dirty="0"/>
        </a:p>
      </dgm:t>
    </dgm:pt>
    <dgm:pt modelId="{1DCA1198-05FB-442B-9CB0-AFBDF644B5FB}" type="parTrans" cxnId="{07195173-9737-47B4-A013-B6C36459A694}">
      <dgm:prSet/>
      <dgm:spPr/>
      <dgm:t>
        <a:bodyPr/>
        <a:lstStyle/>
        <a:p>
          <a:endParaRPr lang="en-CA"/>
        </a:p>
      </dgm:t>
    </dgm:pt>
    <dgm:pt modelId="{4E92C9EA-3DF9-4920-8C13-CABA3D96E27F}" type="sibTrans" cxnId="{07195173-9737-47B4-A013-B6C36459A694}">
      <dgm:prSet/>
      <dgm:spPr/>
      <dgm:t>
        <a:bodyPr/>
        <a:lstStyle/>
        <a:p>
          <a:endParaRPr lang="en-CA"/>
        </a:p>
      </dgm:t>
    </dgm:pt>
    <dgm:pt modelId="{10E7A511-86A2-46F6-A918-D2CA47890E0D}">
      <dgm:prSet phldrT="[Text]" custT="1"/>
      <dgm:spPr/>
      <dgm:t>
        <a:bodyPr/>
        <a:lstStyle/>
        <a:p>
          <a:endParaRPr lang="en-CA" sz="2700" dirty="0"/>
        </a:p>
      </dgm:t>
    </dgm:pt>
    <dgm:pt modelId="{6A4D3256-3C97-454B-A8AD-E8ADCCE6F97A}" type="parTrans" cxnId="{A441FA72-A85A-4D64-B118-1EAA4D76088A}">
      <dgm:prSet/>
      <dgm:spPr/>
      <dgm:t>
        <a:bodyPr/>
        <a:lstStyle/>
        <a:p>
          <a:endParaRPr lang="en-CA"/>
        </a:p>
      </dgm:t>
    </dgm:pt>
    <dgm:pt modelId="{2BB3786E-A2FF-4F21-971A-479D71606215}" type="sibTrans" cxnId="{A441FA72-A85A-4D64-B118-1EAA4D76088A}">
      <dgm:prSet/>
      <dgm:spPr/>
      <dgm:t>
        <a:bodyPr/>
        <a:lstStyle/>
        <a:p>
          <a:endParaRPr lang="en-CA"/>
        </a:p>
      </dgm:t>
    </dgm:pt>
    <dgm:pt modelId="{8D0EBE6C-5C24-43D5-BAC4-6D671B7B7BBD}" type="pres">
      <dgm:prSet presAssocID="{35DD5ADC-F1DA-4A1A-978E-6D917D1DF6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E92D07-811A-4442-847F-DF900E7BF0DC}" type="pres">
      <dgm:prSet presAssocID="{D10FF877-B687-472B-AB18-38AD74D4AE22}" presName="composite" presStyleCnt="0"/>
      <dgm:spPr/>
    </dgm:pt>
    <dgm:pt modelId="{5A5DA574-2916-46BB-B858-AEDA8D3312F6}" type="pres">
      <dgm:prSet presAssocID="{D10FF877-B687-472B-AB18-38AD74D4AE2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700CA5-C58F-4B3F-B8BF-74B096D1111B}" type="pres">
      <dgm:prSet presAssocID="{D10FF877-B687-472B-AB18-38AD74D4AE2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50B603-DD02-4F9A-AE56-B01E299FC0AE}" type="pres">
      <dgm:prSet presAssocID="{CEDFE3CA-713C-4090-953A-6D0D0DCCF946}" presName="sp" presStyleCnt="0"/>
      <dgm:spPr/>
    </dgm:pt>
    <dgm:pt modelId="{2D98047D-E219-4039-816A-AC31015D5494}" type="pres">
      <dgm:prSet presAssocID="{E6E1DA34-02CB-4CED-9778-9C2099B7C6DB}" presName="composite" presStyleCnt="0"/>
      <dgm:spPr/>
    </dgm:pt>
    <dgm:pt modelId="{38DDD55A-FC6D-4CEF-BB06-E3B008AFAC80}" type="pres">
      <dgm:prSet presAssocID="{E6E1DA34-02CB-4CED-9778-9C2099B7C6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84AEB6-A125-4391-8B60-ED26FD5DB28F}" type="pres">
      <dgm:prSet presAssocID="{E6E1DA34-02CB-4CED-9778-9C2099B7C6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74254A-C223-4EB9-972F-807B1351DE5D}" type="pres">
      <dgm:prSet presAssocID="{07495FD8-709B-4139-8139-C329D35C17D6}" presName="sp" presStyleCnt="0"/>
      <dgm:spPr/>
    </dgm:pt>
    <dgm:pt modelId="{2F40D304-A935-4F2C-A95D-6C67B6ECB700}" type="pres">
      <dgm:prSet presAssocID="{92A3770E-C416-4E5C-9390-012F40A0ACE6}" presName="composite" presStyleCnt="0"/>
      <dgm:spPr/>
    </dgm:pt>
    <dgm:pt modelId="{DE759A3B-401E-49E4-A9E3-484D40783387}" type="pres">
      <dgm:prSet presAssocID="{92A3770E-C416-4E5C-9390-012F40A0ACE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C846C3-5FA4-4926-A152-F9DCE0343176}" type="pres">
      <dgm:prSet presAssocID="{92A3770E-C416-4E5C-9390-012F40A0ACE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FB4FB1-7C13-495F-A5A1-1B61DD78A41E}" type="pres">
      <dgm:prSet presAssocID="{089D4FC5-81D5-4B9C-AB79-53CFA0B9B861}" presName="sp" presStyleCnt="0"/>
      <dgm:spPr/>
    </dgm:pt>
    <dgm:pt modelId="{E9E546F0-AB27-497C-BB0E-0206D7376705}" type="pres">
      <dgm:prSet presAssocID="{10E7A511-86A2-46F6-A918-D2CA47890E0D}" presName="composite" presStyleCnt="0"/>
      <dgm:spPr/>
    </dgm:pt>
    <dgm:pt modelId="{5250CE28-0B9E-4BB5-B18D-1082ED1725D9}" type="pres">
      <dgm:prSet presAssocID="{10E7A511-86A2-46F6-A918-D2CA47890E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4B6CAF-02B1-4C04-BECF-713039EE7B93}" type="pres">
      <dgm:prSet presAssocID="{10E7A511-86A2-46F6-A918-D2CA47890E0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D122159-DAEA-481A-969D-4BB3CE1602FA}" type="presOf" srcId="{B8B7149A-D8F1-4923-972A-A9775E083CBE}" destId="{004B6CAF-02B1-4C04-BECF-713039EE7B93}" srcOrd="0" destOrd="0" presId="urn:microsoft.com/office/officeart/2005/8/layout/chevron2"/>
    <dgm:cxn modelId="{ED9B2D22-93CB-47E4-9286-A1274F8F4BA4}" srcId="{35DD5ADC-F1DA-4A1A-978E-6D917D1DF6D0}" destId="{D10FF877-B687-472B-AB18-38AD74D4AE22}" srcOrd="0" destOrd="0" parTransId="{C16550CE-A81B-4627-A5B7-BD6CB4EF8D18}" sibTransId="{CEDFE3CA-713C-4090-953A-6D0D0DCCF946}"/>
    <dgm:cxn modelId="{4756F8D1-31E1-49ED-9B3E-D74C665220FF}" type="presOf" srcId="{10E7A511-86A2-46F6-A918-D2CA47890E0D}" destId="{5250CE28-0B9E-4BB5-B18D-1082ED1725D9}" srcOrd="0" destOrd="0" presId="urn:microsoft.com/office/officeart/2005/8/layout/chevron2"/>
    <dgm:cxn modelId="{1F42EDFD-98BF-4C81-971A-E4281A8F3A00}" srcId="{D10FF877-B687-472B-AB18-38AD74D4AE22}" destId="{0E51726C-9C28-4361-A3FA-53A895AF2634}" srcOrd="0" destOrd="0" parTransId="{9F62AF45-8945-4DA5-96EB-56217F6A9617}" sibTransId="{B920B1D4-1A8C-4F89-8E88-B195EB98CC93}"/>
    <dgm:cxn modelId="{B7C392AA-C3F6-4EC5-8E7B-F1819988F3C5}" srcId="{92A3770E-C416-4E5C-9390-012F40A0ACE6}" destId="{4C1DBE45-D1C9-4DBF-88EB-434018FC580E}" srcOrd="0" destOrd="0" parTransId="{01346713-0BB6-45E6-9B69-E7C23D8A53FE}" sibTransId="{887B11F2-8B57-4E03-9AA0-AEF9CEBB7318}"/>
    <dgm:cxn modelId="{AA0863F8-DA80-4DF9-9AC3-0378F3E4C668}" type="presOf" srcId="{92A3770E-C416-4E5C-9390-012F40A0ACE6}" destId="{DE759A3B-401E-49E4-A9E3-484D40783387}" srcOrd="0" destOrd="0" presId="urn:microsoft.com/office/officeart/2005/8/layout/chevron2"/>
    <dgm:cxn modelId="{BFAA343E-5B9D-4D17-A903-546BAB9468D1}" type="presOf" srcId="{D10FF877-B687-472B-AB18-38AD74D4AE22}" destId="{5A5DA574-2916-46BB-B858-AEDA8D3312F6}" srcOrd="0" destOrd="0" presId="urn:microsoft.com/office/officeart/2005/8/layout/chevron2"/>
    <dgm:cxn modelId="{7984B203-1358-4482-9D1D-DE2588664A79}" type="presOf" srcId="{35DD5ADC-F1DA-4A1A-978E-6D917D1DF6D0}" destId="{8D0EBE6C-5C24-43D5-BAC4-6D671B7B7BBD}" srcOrd="0" destOrd="0" presId="urn:microsoft.com/office/officeart/2005/8/layout/chevron2"/>
    <dgm:cxn modelId="{A441FA72-A85A-4D64-B118-1EAA4D76088A}" srcId="{35DD5ADC-F1DA-4A1A-978E-6D917D1DF6D0}" destId="{10E7A511-86A2-46F6-A918-D2CA47890E0D}" srcOrd="3" destOrd="0" parTransId="{6A4D3256-3C97-454B-A8AD-E8ADCCE6F97A}" sibTransId="{2BB3786E-A2FF-4F21-971A-479D71606215}"/>
    <dgm:cxn modelId="{B9762CB0-5EDF-4CC4-B6A8-923BC95F35E4}" type="presOf" srcId="{4C1DBE45-D1C9-4DBF-88EB-434018FC580E}" destId="{56C846C3-5FA4-4926-A152-F9DCE0343176}" srcOrd="0" destOrd="0" presId="urn:microsoft.com/office/officeart/2005/8/layout/chevron2"/>
    <dgm:cxn modelId="{D27B4C22-E139-4A5C-AB21-E47AB5D11811}" type="presOf" srcId="{619170F5-81CD-4969-9059-269ED3179FE8}" destId="{6B84AEB6-A125-4391-8B60-ED26FD5DB28F}" srcOrd="0" destOrd="0" presId="urn:microsoft.com/office/officeart/2005/8/layout/chevron2"/>
    <dgm:cxn modelId="{9A405D75-DE18-4B67-8F54-5ADF16AAE7ED}" type="presOf" srcId="{E6E1DA34-02CB-4CED-9778-9C2099B7C6DB}" destId="{38DDD55A-FC6D-4CEF-BB06-E3B008AFAC80}" srcOrd="0" destOrd="0" presId="urn:microsoft.com/office/officeart/2005/8/layout/chevron2"/>
    <dgm:cxn modelId="{D379D51D-AD15-4E7F-B6C8-DFEFD39D520E}" srcId="{E6E1DA34-02CB-4CED-9778-9C2099B7C6DB}" destId="{619170F5-81CD-4969-9059-269ED3179FE8}" srcOrd="0" destOrd="0" parTransId="{963E7163-DB6E-42A5-95B1-BA98CAB40148}" sibTransId="{66BA2CA3-546F-4480-94D6-C25D69F26D01}"/>
    <dgm:cxn modelId="{39295ED8-0E5F-4890-A20E-4D9EEC4E707D}" srcId="{35DD5ADC-F1DA-4A1A-978E-6D917D1DF6D0}" destId="{92A3770E-C416-4E5C-9390-012F40A0ACE6}" srcOrd="2" destOrd="0" parTransId="{009FCA8F-46C0-455F-89BB-36D4F8326449}" sibTransId="{089D4FC5-81D5-4B9C-AB79-53CFA0B9B861}"/>
    <dgm:cxn modelId="{F3D81989-8AF4-47FF-B8E4-36C17CC7463B}" type="presOf" srcId="{0E51726C-9C28-4361-A3FA-53A895AF2634}" destId="{0D700CA5-C58F-4B3F-B8BF-74B096D1111B}" srcOrd="0" destOrd="0" presId="urn:microsoft.com/office/officeart/2005/8/layout/chevron2"/>
    <dgm:cxn modelId="{07195173-9737-47B4-A013-B6C36459A694}" srcId="{10E7A511-86A2-46F6-A918-D2CA47890E0D}" destId="{B8B7149A-D8F1-4923-972A-A9775E083CBE}" srcOrd="0" destOrd="0" parTransId="{1DCA1198-05FB-442B-9CB0-AFBDF644B5FB}" sibTransId="{4E92C9EA-3DF9-4920-8C13-CABA3D96E27F}"/>
    <dgm:cxn modelId="{3528CDC7-C52A-4B64-93F4-B8758EBB0F0D}" srcId="{35DD5ADC-F1DA-4A1A-978E-6D917D1DF6D0}" destId="{E6E1DA34-02CB-4CED-9778-9C2099B7C6DB}" srcOrd="1" destOrd="0" parTransId="{B5EE1513-5114-430F-BC9B-10607EAE0EC5}" sibTransId="{07495FD8-709B-4139-8139-C329D35C17D6}"/>
    <dgm:cxn modelId="{1D9665BE-06A5-4F6F-A9E3-364D0421DF39}" type="presParOf" srcId="{8D0EBE6C-5C24-43D5-BAC4-6D671B7B7BBD}" destId="{5FE92D07-811A-4442-847F-DF900E7BF0DC}" srcOrd="0" destOrd="0" presId="urn:microsoft.com/office/officeart/2005/8/layout/chevron2"/>
    <dgm:cxn modelId="{BDC73E7D-3F55-42B3-91CA-6A0D8A7BA2F4}" type="presParOf" srcId="{5FE92D07-811A-4442-847F-DF900E7BF0DC}" destId="{5A5DA574-2916-46BB-B858-AEDA8D3312F6}" srcOrd="0" destOrd="0" presId="urn:microsoft.com/office/officeart/2005/8/layout/chevron2"/>
    <dgm:cxn modelId="{D7D38CD6-97A0-4BDA-A6D1-C04A374E5C9E}" type="presParOf" srcId="{5FE92D07-811A-4442-847F-DF900E7BF0DC}" destId="{0D700CA5-C58F-4B3F-B8BF-74B096D1111B}" srcOrd="1" destOrd="0" presId="urn:microsoft.com/office/officeart/2005/8/layout/chevron2"/>
    <dgm:cxn modelId="{D52D4C00-95EB-46C0-8D50-65163517EBB4}" type="presParOf" srcId="{8D0EBE6C-5C24-43D5-BAC4-6D671B7B7BBD}" destId="{ED50B603-DD02-4F9A-AE56-B01E299FC0AE}" srcOrd="1" destOrd="0" presId="urn:microsoft.com/office/officeart/2005/8/layout/chevron2"/>
    <dgm:cxn modelId="{FA4EFA81-C901-497F-8962-B98EA982B05E}" type="presParOf" srcId="{8D0EBE6C-5C24-43D5-BAC4-6D671B7B7BBD}" destId="{2D98047D-E219-4039-816A-AC31015D5494}" srcOrd="2" destOrd="0" presId="urn:microsoft.com/office/officeart/2005/8/layout/chevron2"/>
    <dgm:cxn modelId="{5C886DFF-ADC6-4812-BE8D-1935DDE6E432}" type="presParOf" srcId="{2D98047D-E219-4039-816A-AC31015D5494}" destId="{38DDD55A-FC6D-4CEF-BB06-E3B008AFAC80}" srcOrd="0" destOrd="0" presId="urn:microsoft.com/office/officeart/2005/8/layout/chevron2"/>
    <dgm:cxn modelId="{B7931A77-3D49-4718-AAE4-32D4D4FEA77A}" type="presParOf" srcId="{2D98047D-E219-4039-816A-AC31015D5494}" destId="{6B84AEB6-A125-4391-8B60-ED26FD5DB28F}" srcOrd="1" destOrd="0" presId="urn:microsoft.com/office/officeart/2005/8/layout/chevron2"/>
    <dgm:cxn modelId="{A6B5D151-C834-42EA-8119-00EC1DD82A9D}" type="presParOf" srcId="{8D0EBE6C-5C24-43D5-BAC4-6D671B7B7BBD}" destId="{8074254A-C223-4EB9-972F-807B1351DE5D}" srcOrd="3" destOrd="0" presId="urn:microsoft.com/office/officeart/2005/8/layout/chevron2"/>
    <dgm:cxn modelId="{A376ED40-F74D-4BBC-8A85-99A2FF9D85DB}" type="presParOf" srcId="{8D0EBE6C-5C24-43D5-BAC4-6D671B7B7BBD}" destId="{2F40D304-A935-4F2C-A95D-6C67B6ECB700}" srcOrd="4" destOrd="0" presId="urn:microsoft.com/office/officeart/2005/8/layout/chevron2"/>
    <dgm:cxn modelId="{22FC8F33-162B-4008-A672-2DD7CCCB27F5}" type="presParOf" srcId="{2F40D304-A935-4F2C-A95D-6C67B6ECB700}" destId="{DE759A3B-401E-49E4-A9E3-484D40783387}" srcOrd="0" destOrd="0" presId="urn:microsoft.com/office/officeart/2005/8/layout/chevron2"/>
    <dgm:cxn modelId="{3D8229AE-BC6D-4FEB-B53A-1A8E50FD66B3}" type="presParOf" srcId="{2F40D304-A935-4F2C-A95D-6C67B6ECB700}" destId="{56C846C3-5FA4-4926-A152-F9DCE0343176}" srcOrd="1" destOrd="0" presId="urn:microsoft.com/office/officeart/2005/8/layout/chevron2"/>
    <dgm:cxn modelId="{1198EA39-A9AB-421E-BF5B-0A51A73F710B}" type="presParOf" srcId="{8D0EBE6C-5C24-43D5-BAC4-6D671B7B7BBD}" destId="{60FB4FB1-7C13-495F-A5A1-1B61DD78A41E}" srcOrd="5" destOrd="0" presId="urn:microsoft.com/office/officeart/2005/8/layout/chevron2"/>
    <dgm:cxn modelId="{362EA1E6-BE61-4DD2-A6EC-D8D2CA572F44}" type="presParOf" srcId="{8D0EBE6C-5C24-43D5-BAC4-6D671B7B7BBD}" destId="{E9E546F0-AB27-497C-BB0E-0206D7376705}" srcOrd="6" destOrd="0" presId="urn:microsoft.com/office/officeart/2005/8/layout/chevron2"/>
    <dgm:cxn modelId="{6BBD7702-9B5E-4BBD-AACE-A0A8675C528A}" type="presParOf" srcId="{E9E546F0-AB27-497C-BB0E-0206D7376705}" destId="{5250CE28-0B9E-4BB5-B18D-1082ED1725D9}" srcOrd="0" destOrd="0" presId="urn:microsoft.com/office/officeart/2005/8/layout/chevron2"/>
    <dgm:cxn modelId="{1351C7A7-2560-4D09-98E0-A735BFA50D61}" type="presParOf" srcId="{E9E546F0-AB27-497C-BB0E-0206D7376705}" destId="{004B6CAF-02B1-4C04-BECF-713039EE7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DD5ADC-F1DA-4A1A-978E-6D917D1DF6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E51726C-9C28-4361-A3FA-53A895AF2634}">
      <dgm:prSet phldrT="[Text]" custT="1"/>
      <dgm:spPr/>
      <dgm:t>
        <a:bodyPr/>
        <a:lstStyle/>
        <a:p>
          <a:r>
            <a:rPr lang="fr-CA" sz="2700" dirty="0" smtClean="0"/>
            <a:t>Citoyenneté</a:t>
          </a:r>
          <a:endParaRPr lang="en-CA" sz="2700" dirty="0"/>
        </a:p>
      </dgm:t>
    </dgm:pt>
    <dgm:pt modelId="{9F62AF45-8945-4DA5-96EB-56217F6A9617}" type="parTrans" cxnId="{1F42EDFD-98BF-4C81-971A-E4281A8F3A00}">
      <dgm:prSet/>
      <dgm:spPr/>
      <dgm:t>
        <a:bodyPr/>
        <a:lstStyle/>
        <a:p>
          <a:endParaRPr lang="en-CA"/>
        </a:p>
      </dgm:t>
    </dgm:pt>
    <dgm:pt modelId="{B920B1D4-1A8C-4F89-8E88-B195EB98CC93}" type="sibTrans" cxnId="{1F42EDFD-98BF-4C81-971A-E4281A8F3A00}">
      <dgm:prSet/>
      <dgm:spPr/>
      <dgm:t>
        <a:bodyPr/>
        <a:lstStyle/>
        <a:p>
          <a:endParaRPr lang="en-CA"/>
        </a:p>
      </dgm:t>
    </dgm:pt>
    <dgm:pt modelId="{619170F5-81CD-4969-9059-269ED3179FE8}">
      <dgm:prSet phldrT="[Text]" custT="1"/>
      <dgm:spPr/>
      <dgm:t>
        <a:bodyPr/>
        <a:lstStyle/>
        <a:p>
          <a:endParaRPr lang="en-CA" sz="2700" dirty="0"/>
        </a:p>
      </dgm:t>
    </dgm:pt>
    <dgm:pt modelId="{963E7163-DB6E-42A5-95B1-BA98CAB40148}" type="parTrans" cxnId="{D379D51D-AD15-4E7F-B6C8-DFEFD39D520E}">
      <dgm:prSet/>
      <dgm:spPr/>
      <dgm:t>
        <a:bodyPr/>
        <a:lstStyle/>
        <a:p>
          <a:endParaRPr lang="en-CA"/>
        </a:p>
      </dgm:t>
    </dgm:pt>
    <dgm:pt modelId="{66BA2CA3-546F-4480-94D6-C25D69F26D01}" type="sibTrans" cxnId="{D379D51D-AD15-4E7F-B6C8-DFEFD39D520E}">
      <dgm:prSet/>
      <dgm:spPr/>
      <dgm:t>
        <a:bodyPr/>
        <a:lstStyle/>
        <a:p>
          <a:endParaRPr lang="en-CA"/>
        </a:p>
      </dgm:t>
    </dgm:pt>
    <dgm:pt modelId="{1B1E7C43-B7D7-400F-A2B2-0450D3594F00}">
      <dgm:prSet phldrT="[Text]" custT="1"/>
      <dgm:spPr/>
      <dgm:t>
        <a:bodyPr/>
        <a:lstStyle/>
        <a:p>
          <a:r>
            <a:rPr lang="fr-CA" sz="2700" dirty="0" smtClean="0"/>
            <a:t>Sentiment d’appartenance</a:t>
          </a:r>
          <a:endParaRPr lang="en-CA" sz="2700" dirty="0"/>
        </a:p>
      </dgm:t>
    </dgm:pt>
    <dgm:pt modelId="{05A47125-182D-4672-B2C7-4750753DE4BB}" type="parTrans" cxnId="{4026429A-3231-4240-AFF8-1747850B378D}">
      <dgm:prSet/>
      <dgm:spPr/>
      <dgm:t>
        <a:bodyPr/>
        <a:lstStyle/>
        <a:p>
          <a:endParaRPr lang="en-CA"/>
        </a:p>
      </dgm:t>
    </dgm:pt>
    <dgm:pt modelId="{18EF8F94-A507-4647-9187-48382EB85835}" type="sibTrans" cxnId="{4026429A-3231-4240-AFF8-1747850B378D}">
      <dgm:prSet/>
      <dgm:spPr/>
      <dgm:t>
        <a:bodyPr/>
        <a:lstStyle/>
        <a:p>
          <a:endParaRPr lang="en-CA"/>
        </a:p>
      </dgm:t>
    </dgm:pt>
    <dgm:pt modelId="{80601003-E5C8-4627-8A1F-BD9429C4614E}">
      <dgm:prSet phldrT="[Text]" custT="1"/>
      <dgm:spPr/>
      <dgm:t>
        <a:bodyPr/>
        <a:lstStyle/>
        <a:p>
          <a:endParaRPr lang="en-CA" sz="2700" dirty="0"/>
        </a:p>
      </dgm:t>
    </dgm:pt>
    <dgm:pt modelId="{7E419744-033F-49AE-9064-DB5F1D9C3FC5}" type="parTrans" cxnId="{0CCE919D-8D4B-4713-8607-C3F9A4448283}">
      <dgm:prSet/>
      <dgm:spPr/>
      <dgm:t>
        <a:bodyPr/>
        <a:lstStyle/>
        <a:p>
          <a:endParaRPr lang="en-CA"/>
        </a:p>
      </dgm:t>
    </dgm:pt>
    <dgm:pt modelId="{9A25812F-A9C2-471A-AC96-FA55B48ABC8E}" type="sibTrans" cxnId="{0CCE919D-8D4B-4713-8607-C3F9A4448283}">
      <dgm:prSet/>
      <dgm:spPr/>
      <dgm:t>
        <a:bodyPr/>
        <a:lstStyle/>
        <a:p>
          <a:endParaRPr lang="en-CA"/>
        </a:p>
      </dgm:t>
    </dgm:pt>
    <dgm:pt modelId="{0228CC6D-40EE-4A2A-B33C-5FD4C5F11F0D}">
      <dgm:prSet phldrT="[Text]" custT="1"/>
      <dgm:spPr/>
      <dgm:t>
        <a:bodyPr/>
        <a:lstStyle/>
        <a:p>
          <a:r>
            <a:rPr lang="fr-CA" sz="2700" dirty="0" smtClean="0"/>
            <a:t>Soutien social</a:t>
          </a:r>
          <a:endParaRPr lang="en-CA" sz="2700" dirty="0"/>
        </a:p>
      </dgm:t>
    </dgm:pt>
    <dgm:pt modelId="{8EB7F4B1-FF32-460F-99EF-0E22AEDB7DDB}" type="parTrans" cxnId="{470B1DE9-C766-421B-8D91-FD4291F7A491}">
      <dgm:prSet/>
      <dgm:spPr/>
      <dgm:t>
        <a:bodyPr/>
        <a:lstStyle/>
        <a:p>
          <a:endParaRPr lang="en-CA"/>
        </a:p>
      </dgm:t>
    </dgm:pt>
    <dgm:pt modelId="{D563B947-8940-4218-A2C6-68E5A205995B}" type="sibTrans" cxnId="{470B1DE9-C766-421B-8D91-FD4291F7A491}">
      <dgm:prSet/>
      <dgm:spPr/>
      <dgm:t>
        <a:bodyPr/>
        <a:lstStyle/>
        <a:p>
          <a:endParaRPr lang="en-CA"/>
        </a:p>
      </dgm:t>
    </dgm:pt>
    <dgm:pt modelId="{B738E2F9-EA4F-4415-A3F8-8EE748DF81B8}">
      <dgm:prSet phldrT="[Text]" custT="1"/>
      <dgm:spPr/>
      <dgm:t>
        <a:bodyPr/>
        <a:lstStyle/>
        <a:p>
          <a:endParaRPr lang="en-CA" sz="2700" dirty="0"/>
        </a:p>
      </dgm:t>
    </dgm:pt>
    <dgm:pt modelId="{E85846BB-25EA-48CD-B898-C32810E1B566}" type="parTrans" cxnId="{EFC8B815-DE29-4751-B219-FF5F03964EB6}">
      <dgm:prSet/>
      <dgm:spPr/>
      <dgm:t>
        <a:bodyPr/>
        <a:lstStyle/>
        <a:p>
          <a:endParaRPr lang="en-CA"/>
        </a:p>
      </dgm:t>
    </dgm:pt>
    <dgm:pt modelId="{9F227EDC-7FDD-4764-86D2-B12B5330A809}" type="sibTrans" cxnId="{EFC8B815-DE29-4751-B219-FF5F03964EB6}">
      <dgm:prSet/>
      <dgm:spPr/>
      <dgm:t>
        <a:bodyPr/>
        <a:lstStyle/>
        <a:p>
          <a:endParaRPr lang="en-CA"/>
        </a:p>
      </dgm:t>
    </dgm:pt>
    <dgm:pt modelId="{4A8A79B5-7D2E-414B-933C-66F100EEAE74}">
      <dgm:prSet phldrT="[Text]" custT="1"/>
      <dgm:spPr/>
      <dgm:t>
        <a:bodyPr/>
        <a:lstStyle/>
        <a:p>
          <a:r>
            <a:rPr lang="fr-CA" sz="2700" dirty="0" smtClean="0"/>
            <a:t>Cohésion sociale</a:t>
          </a:r>
          <a:endParaRPr lang="en-CA" sz="2700" dirty="0"/>
        </a:p>
      </dgm:t>
    </dgm:pt>
    <dgm:pt modelId="{716E7EA8-8ACC-4A69-877F-671E68ED1947}" type="parTrans" cxnId="{05E5DB93-7786-409A-9936-7CAC3C649B0B}">
      <dgm:prSet/>
      <dgm:spPr/>
      <dgm:t>
        <a:bodyPr/>
        <a:lstStyle/>
        <a:p>
          <a:endParaRPr lang="en-CA"/>
        </a:p>
      </dgm:t>
    </dgm:pt>
    <dgm:pt modelId="{6FBDE06A-9DB6-44BD-985D-D2A4051EE3C0}" type="sibTrans" cxnId="{05E5DB93-7786-409A-9936-7CAC3C649B0B}">
      <dgm:prSet/>
      <dgm:spPr/>
      <dgm:t>
        <a:bodyPr/>
        <a:lstStyle/>
        <a:p>
          <a:endParaRPr lang="en-CA"/>
        </a:p>
      </dgm:t>
    </dgm:pt>
    <dgm:pt modelId="{425E04A7-A234-4BCF-A6B6-D22DA42AB882}">
      <dgm:prSet phldrT="[Text]" custT="1"/>
      <dgm:spPr/>
      <dgm:t>
        <a:bodyPr/>
        <a:lstStyle/>
        <a:p>
          <a:endParaRPr lang="en-CA" sz="2700" dirty="0"/>
        </a:p>
      </dgm:t>
    </dgm:pt>
    <dgm:pt modelId="{500DA8A6-4F6C-4B9D-AEBC-009055BB8A7D}" type="parTrans" cxnId="{20358B3B-98A9-40BA-9FAC-50505D62391E}">
      <dgm:prSet/>
      <dgm:spPr/>
      <dgm:t>
        <a:bodyPr/>
        <a:lstStyle/>
        <a:p>
          <a:endParaRPr lang="en-CA"/>
        </a:p>
      </dgm:t>
    </dgm:pt>
    <dgm:pt modelId="{D584A25B-2E29-4A83-9EEE-B317E7148FC3}" type="sibTrans" cxnId="{20358B3B-98A9-40BA-9FAC-50505D62391E}">
      <dgm:prSet/>
      <dgm:spPr/>
      <dgm:t>
        <a:bodyPr/>
        <a:lstStyle/>
        <a:p>
          <a:endParaRPr lang="en-CA"/>
        </a:p>
      </dgm:t>
    </dgm:pt>
    <dgm:pt modelId="{92A3770E-C416-4E5C-9390-012F40A0ACE6}">
      <dgm:prSet phldrT="[Text]" custT="1"/>
      <dgm:spPr/>
      <dgm:t>
        <a:bodyPr/>
        <a:lstStyle/>
        <a:p>
          <a:r>
            <a:rPr lang="fr-CA" sz="2700" dirty="0" smtClean="0"/>
            <a:t>Réciprocité</a:t>
          </a:r>
          <a:endParaRPr lang="en-CA" sz="2700" dirty="0"/>
        </a:p>
      </dgm:t>
    </dgm:pt>
    <dgm:pt modelId="{009FCA8F-46C0-455F-89BB-36D4F8326449}" type="parTrans" cxnId="{39295ED8-0E5F-4890-A20E-4D9EEC4E707D}">
      <dgm:prSet/>
      <dgm:spPr/>
      <dgm:t>
        <a:bodyPr/>
        <a:lstStyle/>
        <a:p>
          <a:endParaRPr lang="en-CA"/>
        </a:p>
      </dgm:t>
    </dgm:pt>
    <dgm:pt modelId="{089D4FC5-81D5-4B9C-AB79-53CFA0B9B861}" type="sibTrans" cxnId="{39295ED8-0E5F-4890-A20E-4D9EEC4E707D}">
      <dgm:prSet/>
      <dgm:spPr/>
      <dgm:t>
        <a:bodyPr/>
        <a:lstStyle/>
        <a:p>
          <a:endParaRPr lang="en-CA"/>
        </a:p>
      </dgm:t>
    </dgm:pt>
    <dgm:pt modelId="{E6E1DA34-02CB-4CED-9778-9C2099B7C6DB}">
      <dgm:prSet phldrT="[Text]" custT="1"/>
      <dgm:spPr/>
      <dgm:t>
        <a:bodyPr/>
        <a:lstStyle/>
        <a:p>
          <a:r>
            <a:rPr lang="fr-CA" sz="2700" dirty="0" smtClean="0"/>
            <a:t>Intégration</a:t>
          </a:r>
          <a:endParaRPr lang="en-CA" sz="2700" dirty="0"/>
        </a:p>
      </dgm:t>
    </dgm:pt>
    <dgm:pt modelId="{B5EE1513-5114-430F-BC9B-10607EAE0EC5}" type="parTrans" cxnId="{3528CDC7-C52A-4B64-93F4-B8758EBB0F0D}">
      <dgm:prSet/>
      <dgm:spPr/>
      <dgm:t>
        <a:bodyPr/>
        <a:lstStyle/>
        <a:p>
          <a:endParaRPr lang="en-CA"/>
        </a:p>
      </dgm:t>
    </dgm:pt>
    <dgm:pt modelId="{07495FD8-709B-4139-8139-C329D35C17D6}" type="sibTrans" cxnId="{3528CDC7-C52A-4B64-93F4-B8758EBB0F0D}">
      <dgm:prSet/>
      <dgm:spPr/>
      <dgm:t>
        <a:bodyPr/>
        <a:lstStyle/>
        <a:p>
          <a:endParaRPr lang="en-CA"/>
        </a:p>
      </dgm:t>
    </dgm:pt>
    <dgm:pt modelId="{D10FF877-B687-472B-AB18-38AD74D4AE22}">
      <dgm:prSet phldrT="[Text]"/>
      <dgm:spPr/>
      <dgm:t>
        <a:bodyPr/>
        <a:lstStyle/>
        <a:p>
          <a:endParaRPr lang="en-CA" dirty="0"/>
        </a:p>
      </dgm:t>
    </dgm:pt>
    <dgm:pt modelId="{C16550CE-A81B-4627-A5B7-BD6CB4EF8D18}" type="parTrans" cxnId="{ED9B2D22-93CB-47E4-9286-A1274F8F4BA4}">
      <dgm:prSet/>
      <dgm:spPr/>
      <dgm:t>
        <a:bodyPr/>
        <a:lstStyle/>
        <a:p>
          <a:endParaRPr lang="en-CA"/>
        </a:p>
      </dgm:t>
    </dgm:pt>
    <dgm:pt modelId="{CEDFE3CA-713C-4090-953A-6D0D0DCCF946}" type="sibTrans" cxnId="{ED9B2D22-93CB-47E4-9286-A1274F8F4BA4}">
      <dgm:prSet/>
      <dgm:spPr/>
      <dgm:t>
        <a:bodyPr/>
        <a:lstStyle/>
        <a:p>
          <a:endParaRPr lang="en-CA"/>
        </a:p>
      </dgm:t>
    </dgm:pt>
    <dgm:pt modelId="{8E9BC1B5-7338-467E-A58B-CC420B4962E6}">
      <dgm:prSet phldrT="[Text]" custT="1"/>
      <dgm:spPr/>
      <dgm:t>
        <a:bodyPr/>
        <a:lstStyle/>
        <a:p>
          <a:endParaRPr lang="en-CA" sz="2700" dirty="0"/>
        </a:p>
      </dgm:t>
    </dgm:pt>
    <dgm:pt modelId="{C39174D8-460F-432B-81B0-182C22ED6E0D}" type="parTrans" cxnId="{83BB3B34-41F5-4193-AC5A-C46F1C74FAFE}">
      <dgm:prSet/>
      <dgm:spPr/>
      <dgm:t>
        <a:bodyPr/>
        <a:lstStyle/>
        <a:p>
          <a:endParaRPr lang="en-CA"/>
        </a:p>
      </dgm:t>
    </dgm:pt>
    <dgm:pt modelId="{71F8DCF0-D133-4F1E-8C9E-5E1D16D3AE2D}" type="sibTrans" cxnId="{83BB3B34-41F5-4193-AC5A-C46F1C74FAFE}">
      <dgm:prSet/>
      <dgm:spPr/>
      <dgm:t>
        <a:bodyPr/>
        <a:lstStyle/>
        <a:p>
          <a:endParaRPr lang="en-CA"/>
        </a:p>
      </dgm:t>
    </dgm:pt>
    <dgm:pt modelId="{8D0EBE6C-5C24-43D5-BAC4-6D671B7B7BBD}" type="pres">
      <dgm:prSet presAssocID="{35DD5ADC-F1DA-4A1A-978E-6D917D1DF6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E92D07-811A-4442-847F-DF900E7BF0DC}" type="pres">
      <dgm:prSet presAssocID="{D10FF877-B687-472B-AB18-38AD74D4AE22}" presName="composite" presStyleCnt="0"/>
      <dgm:spPr/>
    </dgm:pt>
    <dgm:pt modelId="{5A5DA574-2916-46BB-B858-AEDA8D3312F6}" type="pres">
      <dgm:prSet presAssocID="{D10FF877-B687-472B-AB18-38AD74D4AE2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700CA5-C58F-4B3F-B8BF-74B096D1111B}" type="pres">
      <dgm:prSet presAssocID="{D10FF877-B687-472B-AB18-38AD74D4AE2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50B603-DD02-4F9A-AE56-B01E299FC0AE}" type="pres">
      <dgm:prSet presAssocID="{CEDFE3CA-713C-4090-953A-6D0D0DCCF946}" presName="sp" presStyleCnt="0"/>
      <dgm:spPr/>
    </dgm:pt>
    <dgm:pt modelId="{9A5E7764-6E05-494B-8DBA-3C6498BECFBF}" type="pres">
      <dgm:prSet presAssocID="{8E9BC1B5-7338-467E-A58B-CC420B4962E6}" presName="composite" presStyleCnt="0"/>
      <dgm:spPr/>
    </dgm:pt>
    <dgm:pt modelId="{ACEC0D81-1BC6-46BC-B02A-9C14346D5678}" type="pres">
      <dgm:prSet presAssocID="{8E9BC1B5-7338-467E-A58B-CC420B4962E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999247-6A3D-434A-B6ED-54F96763D15D}" type="pres">
      <dgm:prSet presAssocID="{8E9BC1B5-7338-467E-A58B-CC420B4962E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8984D8-6427-41B2-B879-F7B5978B6075}" type="pres">
      <dgm:prSet presAssocID="{71F8DCF0-D133-4F1E-8C9E-5E1D16D3AE2D}" presName="sp" presStyleCnt="0"/>
      <dgm:spPr/>
    </dgm:pt>
    <dgm:pt modelId="{AE048E0F-CC06-42E0-9549-216CB609C447}" type="pres">
      <dgm:prSet presAssocID="{619170F5-81CD-4969-9059-269ED3179FE8}" presName="composite" presStyleCnt="0"/>
      <dgm:spPr/>
    </dgm:pt>
    <dgm:pt modelId="{0ED00512-47D8-4109-9684-E83161EBD804}" type="pres">
      <dgm:prSet presAssocID="{619170F5-81CD-4969-9059-269ED3179FE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A5B65A-A81F-4122-A8F2-4468E08697C1}" type="pres">
      <dgm:prSet presAssocID="{619170F5-81CD-4969-9059-269ED3179FE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8A264E-9320-4849-B0A5-5004259E668B}" type="pres">
      <dgm:prSet presAssocID="{66BA2CA3-546F-4480-94D6-C25D69F26D01}" presName="sp" presStyleCnt="0"/>
      <dgm:spPr/>
    </dgm:pt>
    <dgm:pt modelId="{CDED6CF0-FF04-46F8-8522-782653BF81D2}" type="pres">
      <dgm:prSet presAssocID="{B738E2F9-EA4F-4415-A3F8-8EE748DF81B8}" presName="composite" presStyleCnt="0"/>
      <dgm:spPr/>
    </dgm:pt>
    <dgm:pt modelId="{16F67883-DEFD-4B67-9D1C-127B08CE9A78}" type="pres">
      <dgm:prSet presAssocID="{B738E2F9-EA4F-4415-A3F8-8EE748DF81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BC11C6-292F-4E79-9288-9A25AA37B135}" type="pres">
      <dgm:prSet presAssocID="{B738E2F9-EA4F-4415-A3F8-8EE748DF81B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0C9896-E309-4439-AEB9-AB82723B3CB3}" type="pres">
      <dgm:prSet presAssocID="{9F227EDC-7FDD-4764-86D2-B12B5330A809}" presName="sp" presStyleCnt="0"/>
      <dgm:spPr/>
    </dgm:pt>
    <dgm:pt modelId="{6E0C2886-3E05-41CE-A16C-DD16C0F6A82B}" type="pres">
      <dgm:prSet presAssocID="{425E04A7-A234-4BCF-A6B6-D22DA42AB882}" presName="composite" presStyleCnt="0"/>
      <dgm:spPr/>
    </dgm:pt>
    <dgm:pt modelId="{9E58EFF6-2071-4C10-A171-13421EA9AC9D}" type="pres">
      <dgm:prSet presAssocID="{425E04A7-A234-4BCF-A6B6-D22DA42AB8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CA67A1-29A3-44DB-98AD-095A57D770F3}" type="pres">
      <dgm:prSet presAssocID="{425E04A7-A234-4BCF-A6B6-D22DA42AB8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D7E0BF-C3C3-4F60-88A2-1BD5662F545A}" type="pres">
      <dgm:prSet presAssocID="{D584A25B-2E29-4A83-9EEE-B317E7148FC3}" presName="sp" presStyleCnt="0"/>
      <dgm:spPr/>
    </dgm:pt>
    <dgm:pt modelId="{2957D76D-19B1-4C47-8DF1-5548E939AF85}" type="pres">
      <dgm:prSet presAssocID="{80601003-E5C8-4627-8A1F-BD9429C4614E}" presName="composite" presStyleCnt="0"/>
      <dgm:spPr/>
    </dgm:pt>
    <dgm:pt modelId="{7F49DC20-1504-4BF3-91B2-6E222733B80F}" type="pres">
      <dgm:prSet presAssocID="{80601003-E5C8-4627-8A1F-BD9429C4614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BB4FC6-E8E3-4AFF-9642-10FE0C26C122}" type="pres">
      <dgm:prSet presAssocID="{80601003-E5C8-4627-8A1F-BD9429C4614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AE1984C-B732-4B62-822D-62609C30965E}" type="presOf" srcId="{E6E1DA34-02CB-4CED-9778-9C2099B7C6DB}" destId="{D6999247-6A3D-434A-B6ED-54F96763D15D}" srcOrd="0" destOrd="0" presId="urn:microsoft.com/office/officeart/2005/8/layout/chevron2"/>
    <dgm:cxn modelId="{4026429A-3231-4240-AFF8-1747850B378D}" srcId="{80601003-E5C8-4627-8A1F-BD9429C4614E}" destId="{1B1E7C43-B7D7-400F-A2B2-0450D3594F00}" srcOrd="0" destOrd="0" parTransId="{05A47125-182D-4672-B2C7-4750753DE4BB}" sibTransId="{18EF8F94-A507-4647-9187-48382EB85835}"/>
    <dgm:cxn modelId="{3704E561-96F9-4918-B74D-AF835DC1CE65}" type="presOf" srcId="{80601003-E5C8-4627-8A1F-BD9429C4614E}" destId="{7F49DC20-1504-4BF3-91B2-6E222733B80F}" srcOrd="0" destOrd="0" presId="urn:microsoft.com/office/officeart/2005/8/layout/chevron2"/>
    <dgm:cxn modelId="{2002926F-B069-4963-A2CC-FC09FE337874}" type="presOf" srcId="{0E51726C-9C28-4361-A3FA-53A895AF2634}" destId="{0D700CA5-C58F-4B3F-B8BF-74B096D1111B}" srcOrd="0" destOrd="0" presId="urn:microsoft.com/office/officeart/2005/8/layout/chevron2"/>
    <dgm:cxn modelId="{49CC1F54-7147-437C-94D7-38A01571A0E6}" type="presOf" srcId="{35DD5ADC-F1DA-4A1A-978E-6D917D1DF6D0}" destId="{8D0EBE6C-5C24-43D5-BAC4-6D671B7B7BBD}" srcOrd="0" destOrd="0" presId="urn:microsoft.com/office/officeart/2005/8/layout/chevron2"/>
    <dgm:cxn modelId="{1F42EDFD-98BF-4C81-971A-E4281A8F3A00}" srcId="{D10FF877-B687-472B-AB18-38AD74D4AE22}" destId="{0E51726C-9C28-4361-A3FA-53A895AF2634}" srcOrd="0" destOrd="0" parTransId="{9F62AF45-8945-4DA5-96EB-56217F6A9617}" sibTransId="{B920B1D4-1A8C-4F89-8E88-B195EB98CC93}"/>
    <dgm:cxn modelId="{2EE831E4-4590-4DA7-81F7-BAE6E2C8B63C}" type="presOf" srcId="{0228CC6D-40EE-4A2A-B33C-5FD4C5F11F0D}" destId="{C2BC11C6-292F-4E79-9288-9A25AA37B135}" srcOrd="0" destOrd="0" presId="urn:microsoft.com/office/officeart/2005/8/layout/chevron2"/>
    <dgm:cxn modelId="{39295ED8-0E5F-4890-A20E-4D9EEC4E707D}" srcId="{619170F5-81CD-4969-9059-269ED3179FE8}" destId="{92A3770E-C416-4E5C-9390-012F40A0ACE6}" srcOrd="0" destOrd="0" parTransId="{009FCA8F-46C0-455F-89BB-36D4F8326449}" sibTransId="{089D4FC5-81D5-4B9C-AB79-53CFA0B9B861}"/>
    <dgm:cxn modelId="{470B1DE9-C766-421B-8D91-FD4291F7A491}" srcId="{B738E2F9-EA4F-4415-A3F8-8EE748DF81B8}" destId="{0228CC6D-40EE-4A2A-B33C-5FD4C5F11F0D}" srcOrd="0" destOrd="0" parTransId="{8EB7F4B1-FF32-460F-99EF-0E22AEDB7DDB}" sibTransId="{D563B947-8940-4218-A2C6-68E5A205995B}"/>
    <dgm:cxn modelId="{9EDD7050-BAD5-407C-A96F-151DA421A4EA}" type="presOf" srcId="{4A8A79B5-7D2E-414B-933C-66F100EEAE74}" destId="{63CA67A1-29A3-44DB-98AD-095A57D770F3}" srcOrd="0" destOrd="0" presId="urn:microsoft.com/office/officeart/2005/8/layout/chevron2"/>
    <dgm:cxn modelId="{83BB3B34-41F5-4193-AC5A-C46F1C74FAFE}" srcId="{35DD5ADC-F1DA-4A1A-978E-6D917D1DF6D0}" destId="{8E9BC1B5-7338-467E-A58B-CC420B4962E6}" srcOrd="1" destOrd="0" parTransId="{C39174D8-460F-432B-81B0-182C22ED6E0D}" sibTransId="{71F8DCF0-D133-4F1E-8C9E-5E1D16D3AE2D}"/>
    <dgm:cxn modelId="{20358B3B-98A9-40BA-9FAC-50505D62391E}" srcId="{35DD5ADC-F1DA-4A1A-978E-6D917D1DF6D0}" destId="{425E04A7-A234-4BCF-A6B6-D22DA42AB882}" srcOrd="4" destOrd="0" parTransId="{500DA8A6-4F6C-4B9D-AEBC-009055BB8A7D}" sibTransId="{D584A25B-2E29-4A83-9EEE-B317E7148FC3}"/>
    <dgm:cxn modelId="{EFC8B815-DE29-4751-B219-FF5F03964EB6}" srcId="{35DD5ADC-F1DA-4A1A-978E-6D917D1DF6D0}" destId="{B738E2F9-EA4F-4415-A3F8-8EE748DF81B8}" srcOrd="3" destOrd="0" parTransId="{E85846BB-25EA-48CD-B898-C32810E1B566}" sibTransId="{9F227EDC-7FDD-4764-86D2-B12B5330A809}"/>
    <dgm:cxn modelId="{2379DD85-C8A3-442B-B0AC-4C69930801C2}" type="presOf" srcId="{92A3770E-C416-4E5C-9390-012F40A0ACE6}" destId="{C9A5B65A-A81F-4122-A8F2-4468E08697C1}" srcOrd="0" destOrd="0" presId="urn:microsoft.com/office/officeart/2005/8/layout/chevron2"/>
    <dgm:cxn modelId="{D6640BC3-7DA0-4EE2-8064-FDC9BC98D637}" type="presOf" srcId="{D10FF877-B687-472B-AB18-38AD74D4AE22}" destId="{5A5DA574-2916-46BB-B858-AEDA8D3312F6}" srcOrd="0" destOrd="0" presId="urn:microsoft.com/office/officeart/2005/8/layout/chevron2"/>
    <dgm:cxn modelId="{05E5DB93-7786-409A-9936-7CAC3C649B0B}" srcId="{425E04A7-A234-4BCF-A6B6-D22DA42AB882}" destId="{4A8A79B5-7D2E-414B-933C-66F100EEAE74}" srcOrd="0" destOrd="0" parTransId="{716E7EA8-8ACC-4A69-877F-671E68ED1947}" sibTransId="{6FBDE06A-9DB6-44BD-985D-D2A4051EE3C0}"/>
    <dgm:cxn modelId="{0CCE919D-8D4B-4713-8607-C3F9A4448283}" srcId="{35DD5ADC-F1DA-4A1A-978E-6D917D1DF6D0}" destId="{80601003-E5C8-4627-8A1F-BD9429C4614E}" srcOrd="5" destOrd="0" parTransId="{7E419744-033F-49AE-9064-DB5F1D9C3FC5}" sibTransId="{9A25812F-A9C2-471A-AC96-FA55B48ABC8E}"/>
    <dgm:cxn modelId="{DB649C8C-D127-4C3D-A8E4-A49D981D13CF}" type="presOf" srcId="{8E9BC1B5-7338-467E-A58B-CC420B4962E6}" destId="{ACEC0D81-1BC6-46BC-B02A-9C14346D5678}" srcOrd="0" destOrd="0" presId="urn:microsoft.com/office/officeart/2005/8/layout/chevron2"/>
    <dgm:cxn modelId="{4BF40242-66C4-466E-8803-1D64CAFC5A1C}" type="presOf" srcId="{B738E2F9-EA4F-4415-A3F8-8EE748DF81B8}" destId="{16F67883-DEFD-4B67-9D1C-127B08CE9A78}" srcOrd="0" destOrd="0" presId="urn:microsoft.com/office/officeart/2005/8/layout/chevron2"/>
    <dgm:cxn modelId="{DE88B669-D926-4FBF-A09A-ECEC4C74463F}" type="presOf" srcId="{1B1E7C43-B7D7-400F-A2B2-0450D3594F00}" destId="{17BB4FC6-E8E3-4AFF-9642-10FE0C26C122}" srcOrd="0" destOrd="0" presId="urn:microsoft.com/office/officeart/2005/8/layout/chevron2"/>
    <dgm:cxn modelId="{ED9B2D22-93CB-47E4-9286-A1274F8F4BA4}" srcId="{35DD5ADC-F1DA-4A1A-978E-6D917D1DF6D0}" destId="{D10FF877-B687-472B-AB18-38AD74D4AE22}" srcOrd="0" destOrd="0" parTransId="{C16550CE-A81B-4627-A5B7-BD6CB4EF8D18}" sibTransId="{CEDFE3CA-713C-4090-953A-6D0D0DCCF946}"/>
    <dgm:cxn modelId="{D379D51D-AD15-4E7F-B6C8-DFEFD39D520E}" srcId="{35DD5ADC-F1DA-4A1A-978E-6D917D1DF6D0}" destId="{619170F5-81CD-4969-9059-269ED3179FE8}" srcOrd="2" destOrd="0" parTransId="{963E7163-DB6E-42A5-95B1-BA98CAB40148}" sibTransId="{66BA2CA3-546F-4480-94D6-C25D69F26D01}"/>
    <dgm:cxn modelId="{20BFD83D-96B2-49F6-8605-C221F6F8A0F4}" type="presOf" srcId="{619170F5-81CD-4969-9059-269ED3179FE8}" destId="{0ED00512-47D8-4109-9684-E83161EBD804}" srcOrd="0" destOrd="0" presId="urn:microsoft.com/office/officeart/2005/8/layout/chevron2"/>
    <dgm:cxn modelId="{D821627B-CE3A-4214-8C27-EACF481DAA0E}" type="presOf" srcId="{425E04A7-A234-4BCF-A6B6-D22DA42AB882}" destId="{9E58EFF6-2071-4C10-A171-13421EA9AC9D}" srcOrd="0" destOrd="0" presId="urn:microsoft.com/office/officeart/2005/8/layout/chevron2"/>
    <dgm:cxn modelId="{3528CDC7-C52A-4B64-93F4-B8758EBB0F0D}" srcId="{8E9BC1B5-7338-467E-A58B-CC420B4962E6}" destId="{E6E1DA34-02CB-4CED-9778-9C2099B7C6DB}" srcOrd="0" destOrd="0" parTransId="{B5EE1513-5114-430F-BC9B-10607EAE0EC5}" sibTransId="{07495FD8-709B-4139-8139-C329D35C17D6}"/>
    <dgm:cxn modelId="{93FB4C15-3B08-4B88-B397-1982E37B6401}" type="presParOf" srcId="{8D0EBE6C-5C24-43D5-BAC4-6D671B7B7BBD}" destId="{5FE92D07-811A-4442-847F-DF900E7BF0DC}" srcOrd="0" destOrd="0" presId="urn:microsoft.com/office/officeart/2005/8/layout/chevron2"/>
    <dgm:cxn modelId="{09371B31-0589-426E-81DE-BE386B191D3B}" type="presParOf" srcId="{5FE92D07-811A-4442-847F-DF900E7BF0DC}" destId="{5A5DA574-2916-46BB-B858-AEDA8D3312F6}" srcOrd="0" destOrd="0" presId="urn:microsoft.com/office/officeart/2005/8/layout/chevron2"/>
    <dgm:cxn modelId="{B14FD5B2-098E-49ED-868B-FDB7699423AF}" type="presParOf" srcId="{5FE92D07-811A-4442-847F-DF900E7BF0DC}" destId="{0D700CA5-C58F-4B3F-B8BF-74B096D1111B}" srcOrd="1" destOrd="0" presId="urn:microsoft.com/office/officeart/2005/8/layout/chevron2"/>
    <dgm:cxn modelId="{704A9511-A4DD-498A-8312-58B1D6B819C4}" type="presParOf" srcId="{8D0EBE6C-5C24-43D5-BAC4-6D671B7B7BBD}" destId="{ED50B603-DD02-4F9A-AE56-B01E299FC0AE}" srcOrd="1" destOrd="0" presId="urn:microsoft.com/office/officeart/2005/8/layout/chevron2"/>
    <dgm:cxn modelId="{90FD35A4-3A2F-4FB1-9BE5-211979458070}" type="presParOf" srcId="{8D0EBE6C-5C24-43D5-BAC4-6D671B7B7BBD}" destId="{9A5E7764-6E05-494B-8DBA-3C6498BECFBF}" srcOrd="2" destOrd="0" presId="urn:microsoft.com/office/officeart/2005/8/layout/chevron2"/>
    <dgm:cxn modelId="{39E38827-0C5B-4C46-8775-42EC7DEC95F9}" type="presParOf" srcId="{9A5E7764-6E05-494B-8DBA-3C6498BECFBF}" destId="{ACEC0D81-1BC6-46BC-B02A-9C14346D5678}" srcOrd="0" destOrd="0" presId="urn:microsoft.com/office/officeart/2005/8/layout/chevron2"/>
    <dgm:cxn modelId="{847A4E95-6B81-4C4A-8D9C-13B4501CDA98}" type="presParOf" srcId="{9A5E7764-6E05-494B-8DBA-3C6498BECFBF}" destId="{D6999247-6A3D-434A-B6ED-54F96763D15D}" srcOrd="1" destOrd="0" presId="urn:microsoft.com/office/officeart/2005/8/layout/chevron2"/>
    <dgm:cxn modelId="{EFB3D403-75D7-4929-9F5E-9DB46A0842BC}" type="presParOf" srcId="{8D0EBE6C-5C24-43D5-BAC4-6D671B7B7BBD}" destId="{ED8984D8-6427-41B2-B879-F7B5978B6075}" srcOrd="3" destOrd="0" presId="urn:microsoft.com/office/officeart/2005/8/layout/chevron2"/>
    <dgm:cxn modelId="{A3DE7913-5940-402C-B561-72DF3E3D8493}" type="presParOf" srcId="{8D0EBE6C-5C24-43D5-BAC4-6D671B7B7BBD}" destId="{AE048E0F-CC06-42E0-9549-216CB609C447}" srcOrd="4" destOrd="0" presId="urn:microsoft.com/office/officeart/2005/8/layout/chevron2"/>
    <dgm:cxn modelId="{2876B5CB-8282-4F6A-8744-905790935CBA}" type="presParOf" srcId="{AE048E0F-CC06-42E0-9549-216CB609C447}" destId="{0ED00512-47D8-4109-9684-E83161EBD804}" srcOrd="0" destOrd="0" presId="urn:microsoft.com/office/officeart/2005/8/layout/chevron2"/>
    <dgm:cxn modelId="{7F02EDAA-BA2E-4CE3-BC51-EEBBACC4D50A}" type="presParOf" srcId="{AE048E0F-CC06-42E0-9549-216CB609C447}" destId="{C9A5B65A-A81F-4122-A8F2-4468E08697C1}" srcOrd="1" destOrd="0" presId="urn:microsoft.com/office/officeart/2005/8/layout/chevron2"/>
    <dgm:cxn modelId="{DE55DB4F-5702-4C6C-8D85-D33371BCF482}" type="presParOf" srcId="{8D0EBE6C-5C24-43D5-BAC4-6D671B7B7BBD}" destId="{6E8A264E-9320-4849-B0A5-5004259E668B}" srcOrd="5" destOrd="0" presId="urn:microsoft.com/office/officeart/2005/8/layout/chevron2"/>
    <dgm:cxn modelId="{2E1C1D49-1330-4DD4-A640-D4207EC3B249}" type="presParOf" srcId="{8D0EBE6C-5C24-43D5-BAC4-6D671B7B7BBD}" destId="{CDED6CF0-FF04-46F8-8522-782653BF81D2}" srcOrd="6" destOrd="0" presId="urn:microsoft.com/office/officeart/2005/8/layout/chevron2"/>
    <dgm:cxn modelId="{C8B608C1-E9BD-4C9F-8BCA-CF35644E9CAA}" type="presParOf" srcId="{CDED6CF0-FF04-46F8-8522-782653BF81D2}" destId="{16F67883-DEFD-4B67-9D1C-127B08CE9A78}" srcOrd="0" destOrd="0" presId="urn:microsoft.com/office/officeart/2005/8/layout/chevron2"/>
    <dgm:cxn modelId="{36B623EC-74E8-4A0F-9E1C-AF1F50593314}" type="presParOf" srcId="{CDED6CF0-FF04-46F8-8522-782653BF81D2}" destId="{C2BC11C6-292F-4E79-9288-9A25AA37B135}" srcOrd="1" destOrd="0" presId="urn:microsoft.com/office/officeart/2005/8/layout/chevron2"/>
    <dgm:cxn modelId="{51591726-1FD7-44B5-94D3-37C127C85FFA}" type="presParOf" srcId="{8D0EBE6C-5C24-43D5-BAC4-6D671B7B7BBD}" destId="{B80C9896-E309-4439-AEB9-AB82723B3CB3}" srcOrd="7" destOrd="0" presId="urn:microsoft.com/office/officeart/2005/8/layout/chevron2"/>
    <dgm:cxn modelId="{76C855F6-8B16-4875-92DF-2181953F40CE}" type="presParOf" srcId="{8D0EBE6C-5C24-43D5-BAC4-6D671B7B7BBD}" destId="{6E0C2886-3E05-41CE-A16C-DD16C0F6A82B}" srcOrd="8" destOrd="0" presId="urn:microsoft.com/office/officeart/2005/8/layout/chevron2"/>
    <dgm:cxn modelId="{12347B64-84B0-4B30-B265-05D14E6A716C}" type="presParOf" srcId="{6E0C2886-3E05-41CE-A16C-DD16C0F6A82B}" destId="{9E58EFF6-2071-4C10-A171-13421EA9AC9D}" srcOrd="0" destOrd="0" presId="urn:microsoft.com/office/officeart/2005/8/layout/chevron2"/>
    <dgm:cxn modelId="{4E2E2729-88B1-4844-9F6E-84CBB8045E59}" type="presParOf" srcId="{6E0C2886-3E05-41CE-A16C-DD16C0F6A82B}" destId="{63CA67A1-29A3-44DB-98AD-095A57D770F3}" srcOrd="1" destOrd="0" presId="urn:microsoft.com/office/officeart/2005/8/layout/chevron2"/>
    <dgm:cxn modelId="{6CE0CDC9-0220-46E0-A527-1340E6BB67A9}" type="presParOf" srcId="{8D0EBE6C-5C24-43D5-BAC4-6D671B7B7BBD}" destId="{A6D7E0BF-C3C3-4F60-88A2-1BD5662F545A}" srcOrd="9" destOrd="0" presId="urn:microsoft.com/office/officeart/2005/8/layout/chevron2"/>
    <dgm:cxn modelId="{BE655E15-CCFA-4356-B280-9F93F7537244}" type="presParOf" srcId="{8D0EBE6C-5C24-43D5-BAC4-6D671B7B7BBD}" destId="{2957D76D-19B1-4C47-8DF1-5548E939AF85}" srcOrd="10" destOrd="0" presId="urn:microsoft.com/office/officeart/2005/8/layout/chevron2"/>
    <dgm:cxn modelId="{A474457D-BBAE-4D4B-ABE9-BABD90ADC1E4}" type="presParOf" srcId="{2957D76D-19B1-4C47-8DF1-5548E939AF85}" destId="{7F49DC20-1504-4BF3-91B2-6E222733B80F}" srcOrd="0" destOrd="0" presId="urn:microsoft.com/office/officeart/2005/8/layout/chevron2"/>
    <dgm:cxn modelId="{19B18503-263C-404D-862B-173E58B4B9F8}" type="presParOf" srcId="{2957D76D-19B1-4C47-8DF1-5548E939AF85}" destId="{17BB4FC6-E8E3-4AFF-9642-10FE0C26C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D5ADC-F1DA-4A1A-978E-6D917D1DF6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E51726C-9C28-4361-A3FA-53A895AF2634}">
      <dgm:prSet phldrT="[Text]"/>
      <dgm:spPr/>
      <dgm:t>
        <a:bodyPr/>
        <a:lstStyle/>
        <a:p>
          <a:r>
            <a:rPr lang="fr-CA" dirty="0" smtClean="0"/>
            <a:t>Préjugés</a:t>
          </a:r>
          <a:endParaRPr lang="en-CA" dirty="0"/>
        </a:p>
      </dgm:t>
    </dgm:pt>
    <dgm:pt modelId="{9F62AF45-8945-4DA5-96EB-56217F6A9617}" type="parTrans" cxnId="{1F42EDFD-98BF-4C81-971A-E4281A8F3A00}">
      <dgm:prSet/>
      <dgm:spPr/>
      <dgm:t>
        <a:bodyPr/>
        <a:lstStyle/>
        <a:p>
          <a:endParaRPr lang="en-CA"/>
        </a:p>
      </dgm:t>
    </dgm:pt>
    <dgm:pt modelId="{B920B1D4-1A8C-4F89-8E88-B195EB98CC93}" type="sibTrans" cxnId="{1F42EDFD-98BF-4C81-971A-E4281A8F3A00}">
      <dgm:prSet/>
      <dgm:spPr/>
      <dgm:t>
        <a:bodyPr/>
        <a:lstStyle/>
        <a:p>
          <a:endParaRPr lang="en-CA"/>
        </a:p>
      </dgm:t>
    </dgm:pt>
    <dgm:pt modelId="{619170F5-81CD-4969-9059-269ED3179FE8}">
      <dgm:prSet phldrT="[Text]"/>
      <dgm:spPr/>
      <dgm:t>
        <a:bodyPr/>
        <a:lstStyle/>
        <a:p>
          <a:endParaRPr lang="en-CA" dirty="0"/>
        </a:p>
      </dgm:t>
    </dgm:pt>
    <dgm:pt modelId="{963E7163-DB6E-42A5-95B1-BA98CAB40148}" type="parTrans" cxnId="{D379D51D-AD15-4E7F-B6C8-DFEFD39D520E}">
      <dgm:prSet/>
      <dgm:spPr/>
      <dgm:t>
        <a:bodyPr/>
        <a:lstStyle/>
        <a:p>
          <a:endParaRPr lang="en-CA"/>
        </a:p>
      </dgm:t>
    </dgm:pt>
    <dgm:pt modelId="{66BA2CA3-546F-4480-94D6-C25D69F26D01}" type="sibTrans" cxnId="{D379D51D-AD15-4E7F-B6C8-DFEFD39D520E}">
      <dgm:prSet/>
      <dgm:spPr/>
      <dgm:t>
        <a:bodyPr/>
        <a:lstStyle/>
        <a:p>
          <a:endParaRPr lang="en-CA"/>
        </a:p>
      </dgm:t>
    </dgm:pt>
    <dgm:pt modelId="{92A3770E-C416-4E5C-9390-012F40A0ACE6}">
      <dgm:prSet phldrT="[Text]"/>
      <dgm:spPr/>
      <dgm:t>
        <a:bodyPr/>
        <a:lstStyle/>
        <a:p>
          <a:r>
            <a:rPr lang="fr-CA" dirty="0" smtClean="0"/>
            <a:t>Auto-stigmatisation</a:t>
          </a:r>
          <a:endParaRPr lang="en-CA" dirty="0"/>
        </a:p>
      </dgm:t>
    </dgm:pt>
    <dgm:pt modelId="{009FCA8F-46C0-455F-89BB-36D4F8326449}" type="parTrans" cxnId="{39295ED8-0E5F-4890-A20E-4D9EEC4E707D}">
      <dgm:prSet/>
      <dgm:spPr/>
      <dgm:t>
        <a:bodyPr/>
        <a:lstStyle/>
        <a:p>
          <a:endParaRPr lang="en-CA"/>
        </a:p>
      </dgm:t>
    </dgm:pt>
    <dgm:pt modelId="{089D4FC5-81D5-4B9C-AB79-53CFA0B9B861}" type="sibTrans" cxnId="{39295ED8-0E5F-4890-A20E-4D9EEC4E707D}">
      <dgm:prSet/>
      <dgm:spPr/>
      <dgm:t>
        <a:bodyPr/>
        <a:lstStyle/>
        <a:p>
          <a:endParaRPr lang="en-CA"/>
        </a:p>
      </dgm:t>
    </dgm:pt>
    <dgm:pt modelId="{E6E1DA34-02CB-4CED-9778-9C2099B7C6DB}">
      <dgm:prSet phldrT="[Text]"/>
      <dgm:spPr/>
      <dgm:t>
        <a:bodyPr/>
        <a:lstStyle/>
        <a:p>
          <a:r>
            <a:rPr lang="fr-CA" dirty="0" smtClean="0"/>
            <a:t>Discrimination</a:t>
          </a:r>
          <a:endParaRPr lang="en-CA" dirty="0"/>
        </a:p>
      </dgm:t>
    </dgm:pt>
    <dgm:pt modelId="{B5EE1513-5114-430F-BC9B-10607EAE0EC5}" type="parTrans" cxnId="{3528CDC7-C52A-4B64-93F4-B8758EBB0F0D}">
      <dgm:prSet/>
      <dgm:spPr/>
      <dgm:t>
        <a:bodyPr/>
        <a:lstStyle/>
        <a:p>
          <a:endParaRPr lang="en-CA"/>
        </a:p>
      </dgm:t>
    </dgm:pt>
    <dgm:pt modelId="{07495FD8-709B-4139-8139-C329D35C17D6}" type="sibTrans" cxnId="{3528CDC7-C52A-4B64-93F4-B8758EBB0F0D}">
      <dgm:prSet/>
      <dgm:spPr/>
      <dgm:t>
        <a:bodyPr/>
        <a:lstStyle/>
        <a:p>
          <a:endParaRPr lang="en-CA"/>
        </a:p>
      </dgm:t>
    </dgm:pt>
    <dgm:pt modelId="{D10FF877-B687-472B-AB18-38AD74D4AE22}">
      <dgm:prSet phldrT="[Text]"/>
      <dgm:spPr/>
      <dgm:t>
        <a:bodyPr/>
        <a:lstStyle/>
        <a:p>
          <a:endParaRPr lang="en-CA" dirty="0"/>
        </a:p>
      </dgm:t>
    </dgm:pt>
    <dgm:pt modelId="{C16550CE-A81B-4627-A5B7-BD6CB4EF8D18}" type="parTrans" cxnId="{ED9B2D22-93CB-47E4-9286-A1274F8F4BA4}">
      <dgm:prSet/>
      <dgm:spPr/>
      <dgm:t>
        <a:bodyPr/>
        <a:lstStyle/>
        <a:p>
          <a:endParaRPr lang="en-CA"/>
        </a:p>
      </dgm:t>
    </dgm:pt>
    <dgm:pt modelId="{CEDFE3CA-713C-4090-953A-6D0D0DCCF946}" type="sibTrans" cxnId="{ED9B2D22-93CB-47E4-9286-A1274F8F4BA4}">
      <dgm:prSet/>
      <dgm:spPr/>
      <dgm:t>
        <a:bodyPr/>
        <a:lstStyle/>
        <a:p>
          <a:endParaRPr lang="en-CA"/>
        </a:p>
      </dgm:t>
    </dgm:pt>
    <dgm:pt modelId="{8E9BC1B5-7338-467E-A58B-CC420B4962E6}">
      <dgm:prSet phldrT="[Text]"/>
      <dgm:spPr/>
      <dgm:t>
        <a:bodyPr/>
        <a:lstStyle/>
        <a:p>
          <a:endParaRPr lang="en-CA" dirty="0"/>
        </a:p>
      </dgm:t>
    </dgm:pt>
    <dgm:pt modelId="{C39174D8-460F-432B-81B0-182C22ED6E0D}" type="parTrans" cxnId="{83BB3B34-41F5-4193-AC5A-C46F1C74FAFE}">
      <dgm:prSet/>
      <dgm:spPr/>
      <dgm:t>
        <a:bodyPr/>
        <a:lstStyle/>
        <a:p>
          <a:endParaRPr lang="en-CA"/>
        </a:p>
      </dgm:t>
    </dgm:pt>
    <dgm:pt modelId="{71F8DCF0-D133-4F1E-8C9E-5E1D16D3AE2D}" type="sibTrans" cxnId="{83BB3B34-41F5-4193-AC5A-C46F1C74FAFE}">
      <dgm:prSet/>
      <dgm:spPr/>
      <dgm:t>
        <a:bodyPr/>
        <a:lstStyle/>
        <a:p>
          <a:endParaRPr lang="en-CA"/>
        </a:p>
      </dgm:t>
    </dgm:pt>
    <dgm:pt modelId="{8D0EBE6C-5C24-43D5-BAC4-6D671B7B7BBD}" type="pres">
      <dgm:prSet presAssocID="{35DD5ADC-F1DA-4A1A-978E-6D917D1DF6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FE92D07-811A-4442-847F-DF900E7BF0DC}" type="pres">
      <dgm:prSet presAssocID="{D10FF877-B687-472B-AB18-38AD74D4AE22}" presName="composite" presStyleCnt="0"/>
      <dgm:spPr/>
    </dgm:pt>
    <dgm:pt modelId="{5A5DA574-2916-46BB-B858-AEDA8D3312F6}" type="pres">
      <dgm:prSet presAssocID="{D10FF877-B687-472B-AB18-38AD74D4AE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700CA5-C58F-4B3F-B8BF-74B096D1111B}" type="pres">
      <dgm:prSet presAssocID="{D10FF877-B687-472B-AB18-38AD74D4AE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50B603-DD02-4F9A-AE56-B01E299FC0AE}" type="pres">
      <dgm:prSet presAssocID="{CEDFE3CA-713C-4090-953A-6D0D0DCCF946}" presName="sp" presStyleCnt="0"/>
      <dgm:spPr/>
    </dgm:pt>
    <dgm:pt modelId="{9A5E7764-6E05-494B-8DBA-3C6498BECFBF}" type="pres">
      <dgm:prSet presAssocID="{8E9BC1B5-7338-467E-A58B-CC420B4962E6}" presName="composite" presStyleCnt="0"/>
      <dgm:spPr/>
    </dgm:pt>
    <dgm:pt modelId="{ACEC0D81-1BC6-46BC-B02A-9C14346D5678}" type="pres">
      <dgm:prSet presAssocID="{8E9BC1B5-7338-467E-A58B-CC420B4962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999247-6A3D-434A-B6ED-54F96763D15D}" type="pres">
      <dgm:prSet presAssocID="{8E9BC1B5-7338-467E-A58B-CC420B4962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8984D8-6427-41B2-B879-F7B5978B6075}" type="pres">
      <dgm:prSet presAssocID="{71F8DCF0-D133-4F1E-8C9E-5E1D16D3AE2D}" presName="sp" presStyleCnt="0"/>
      <dgm:spPr/>
    </dgm:pt>
    <dgm:pt modelId="{AE048E0F-CC06-42E0-9549-216CB609C447}" type="pres">
      <dgm:prSet presAssocID="{619170F5-81CD-4969-9059-269ED3179FE8}" presName="composite" presStyleCnt="0"/>
      <dgm:spPr/>
    </dgm:pt>
    <dgm:pt modelId="{0ED00512-47D8-4109-9684-E83161EBD804}" type="pres">
      <dgm:prSet presAssocID="{619170F5-81CD-4969-9059-269ED3179F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A5B65A-A81F-4122-A8F2-4468E08697C1}" type="pres">
      <dgm:prSet presAssocID="{619170F5-81CD-4969-9059-269ED3179F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D9B2D22-93CB-47E4-9286-A1274F8F4BA4}" srcId="{35DD5ADC-F1DA-4A1A-978E-6D917D1DF6D0}" destId="{D10FF877-B687-472B-AB18-38AD74D4AE22}" srcOrd="0" destOrd="0" parTransId="{C16550CE-A81B-4627-A5B7-BD6CB4EF8D18}" sibTransId="{CEDFE3CA-713C-4090-953A-6D0D0DCCF946}"/>
    <dgm:cxn modelId="{BE4479A3-567A-4484-9225-3D30ADBDC7CE}" type="presOf" srcId="{619170F5-81CD-4969-9059-269ED3179FE8}" destId="{0ED00512-47D8-4109-9684-E83161EBD804}" srcOrd="0" destOrd="0" presId="urn:microsoft.com/office/officeart/2005/8/layout/chevron2"/>
    <dgm:cxn modelId="{1827E8FB-8269-4BE9-B351-E5F14E9567BD}" type="presOf" srcId="{0E51726C-9C28-4361-A3FA-53A895AF2634}" destId="{0D700CA5-C58F-4B3F-B8BF-74B096D1111B}" srcOrd="0" destOrd="0" presId="urn:microsoft.com/office/officeart/2005/8/layout/chevron2"/>
    <dgm:cxn modelId="{1F42EDFD-98BF-4C81-971A-E4281A8F3A00}" srcId="{D10FF877-B687-472B-AB18-38AD74D4AE22}" destId="{0E51726C-9C28-4361-A3FA-53A895AF2634}" srcOrd="0" destOrd="0" parTransId="{9F62AF45-8945-4DA5-96EB-56217F6A9617}" sibTransId="{B920B1D4-1A8C-4F89-8E88-B195EB98CC93}"/>
    <dgm:cxn modelId="{97689BD6-E896-4292-B03D-FE49D653133C}" type="presOf" srcId="{E6E1DA34-02CB-4CED-9778-9C2099B7C6DB}" destId="{D6999247-6A3D-434A-B6ED-54F96763D15D}" srcOrd="0" destOrd="0" presId="urn:microsoft.com/office/officeart/2005/8/layout/chevron2"/>
    <dgm:cxn modelId="{83BB3B34-41F5-4193-AC5A-C46F1C74FAFE}" srcId="{35DD5ADC-F1DA-4A1A-978E-6D917D1DF6D0}" destId="{8E9BC1B5-7338-467E-A58B-CC420B4962E6}" srcOrd="1" destOrd="0" parTransId="{C39174D8-460F-432B-81B0-182C22ED6E0D}" sibTransId="{71F8DCF0-D133-4F1E-8C9E-5E1D16D3AE2D}"/>
    <dgm:cxn modelId="{C90AD654-2EE0-49F5-BF76-5CCD835A3167}" type="presOf" srcId="{8E9BC1B5-7338-467E-A58B-CC420B4962E6}" destId="{ACEC0D81-1BC6-46BC-B02A-9C14346D5678}" srcOrd="0" destOrd="0" presId="urn:microsoft.com/office/officeart/2005/8/layout/chevron2"/>
    <dgm:cxn modelId="{7FB551B9-E0D9-4ABF-86E2-66FF2DB1F818}" type="presOf" srcId="{35DD5ADC-F1DA-4A1A-978E-6D917D1DF6D0}" destId="{8D0EBE6C-5C24-43D5-BAC4-6D671B7B7BBD}" srcOrd="0" destOrd="0" presId="urn:microsoft.com/office/officeart/2005/8/layout/chevron2"/>
    <dgm:cxn modelId="{D379D51D-AD15-4E7F-B6C8-DFEFD39D520E}" srcId="{35DD5ADC-F1DA-4A1A-978E-6D917D1DF6D0}" destId="{619170F5-81CD-4969-9059-269ED3179FE8}" srcOrd="2" destOrd="0" parTransId="{963E7163-DB6E-42A5-95B1-BA98CAB40148}" sibTransId="{66BA2CA3-546F-4480-94D6-C25D69F26D01}"/>
    <dgm:cxn modelId="{36019C57-9E14-449F-ACC0-F9DCDD1008B7}" type="presOf" srcId="{D10FF877-B687-472B-AB18-38AD74D4AE22}" destId="{5A5DA574-2916-46BB-B858-AEDA8D3312F6}" srcOrd="0" destOrd="0" presId="urn:microsoft.com/office/officeart/2005/8/layout/chevron2"/>
    <dgm:cxn modelId="{39295ED8-0E5F-4890-A20E-4D9EEC4E707D}" srcId="{619170F5-81CD-4969-9059-269ED3179FE8}" destId="{92A3770E-C416-4E5C-9390-012F40A0ACE6}" srcOrd="0" destOrd="0" parTransId="{009FCA8F-46C0-455F-89BB-36D4F8326449}" sibTransId="{089D4FC5-81D5-4B9C-AB79-53CFA0B9B861}"/>
    <dgm:cxn modelId="{CFDB36F1-CF47-4B5B-88EA-D963A0E84180}" type="presOf" srcId="{92A3770E-C416-4E5C-9390-012F40A0ACE6}" destId="{C9A5B65A-A81F-4122-A8F2-4468E08697C1}" srcOrd="0" destOrd="0" presId="urn:microsoft.com/office/officeart/2005/8/layout/chevron2"/>
    <dgm:cxn modelId="{3528CDC7-C52A-4B64-93F4-B8758EBB0F0D}" srcId="{8E9BC1B5-7338-467E-A58B-CC420B4962E6}" destId="{E6E1DA34-02CB-4CED-9778-9C2099B7C6DB}" srcOrd="0" destOrd="0" parTransId="{B5EE1513-5114-430F-BC9B-10607EAE0EC5}" sibTransId="{07495FD8-709B-4139-8139-C329D35C17D6}"/>
    <dgm:cxn modelId="{3A6C4BF1-4ABF-44DE-9486-6E4EB777FB20}" type="presParOf" srcId="{8D0EBE6C-5C24-43D5-BAC4-6D671B7B7BBD}" destId="{5FE92D07-811A-4442-847F-DF900E7BF0DC}" srcOrd="0" destOrd="0" presId="urn:microsoft.com/office/officeart/2005/8/layout/chevron2"/>
    <dgm:cxn modelId="{668EB6DA-536C-4A28-8555-F19570C0E667}" type="presParOf" srcId="{5FE92D07-811A-4442-847F-DF900E7BF0DC}" destId="{5A5DA574-2916-46BB-B858-AEDA8D3312F6}" srcOrd="0" destOrd="0" presId="urn:microsoft.com/office/officeart/2005/8/layout/chevron2"/>
    <dgm:cxn modelId="{87996ED3-B730-478E-B86D-134EF9AF6778}" type="presParOf" srcId="{5FE92D07-811A-4442-847F-DF900E7BF0DC}" destId="{0D700CA5-C58F-4B3F-B8BF-74B096D1111B}" srcOrd="1" destOrd="0" presId="urn:microsoft.com/office/officeart/2005/8/layout/chevron2"/>
    <dgm:cxn modelId="{4F5D6852-2C9C-4432-BE20-6E99C4114D65}" type="presParOf" srcId="{8D0EBE6C-5C24-43D5-BAC4-6D671B7B7BBD}" destId="{ED50B603-DD02-4F9A-AE56-B01E299FC0AE}" srcOrd="1" destOrd="0" presId="urn:microsoft.com/office/officeart/2005/8/layout/chevron2"/>
    <dgm:cxn modelId="{FE5FA767-2A13-4972-A314-E7A58E9585FB}" type="presParOf" srcId="{8D0EBE6C-5C24-43D5-BAC4-6D671B7B7BBD}" destId="{9A5E7764-6E05-494B-8DBA-3C6498BECFBF}" srcOrd="2" destOrd="0" presId="urn:microsoft.com/office/officeart/2005/8/layout/chevron2"/>
    <dgm:cxn modelId="{567223B3-40D6-4211-899F-D0C2C9E65924}" type="presParOf" srcId="{9A5E7764-6E05-494B-8DBA-3C6498BECFBF}" destId="{ACEC0D81-1BC6-46BC-B02A-9C14346D5678}" srcOrd="0" destOrd="0" presId="urn:microsoft.com/office/officeart/2005/8/layout/chevron2"/>
    <dgm:cxn modelId="{D45B5678-BBAA-485B-A76F-4485AD004BDD}" type="presParOf" srcId="{9A5E7764-6E05-494B-8DBA-3C6498BECFBF}" destId="{D6999247-6A3D-434A-B6ED-54F96763D15D}" srcOrd="1" destOrd="0" presId="urn:microsoft.com/office/officeart/2005/8/layout/chevron2"/>
    <dgm:cxn modelId="{4F9CEBFF-569E-4999-B2D6-C52328A99986}" type="presParOf" srcId="{8D0EBE6C-5C24-43D5-BAC4-6D671B7B7BBD}" destId="{ED8984D8-6427-41B2-B879-F7B5978B6075}" srcOrd="3" destOrd="0" presId="urn:microsoft.com/office/officeart/2005/8/layout/chevron2"/>
    <dgm:cxn modelId="{ED706B45-EF6F-4AAA-B571-4549E67BC53B}" type="presParOf" srcId="{8D0EBE6C-5C24-43D5-BAC4-6D671B7B7BBD}" destId="{AE048E0F-CC06-42E0-9549-216CB609C447}" srcOrd="4" destOrd="0" presId="urn:microsoft.com/office/officeart/2005/8/layout/chevron2"/>
    <dgm:cxn modelId="{56F81CDA-E6F8-4AAA-B2C4-775CC2140A52}" type="presParOf" srcId="{AE048E0F-CC06-42E0-9549-216CB609C447}" destId="{0ED00512-47D8-4109-9684-E83161EBD804}" srcOrd="0" destOrd="0" presId="urn:microsoft.com/office/officeart/2005/8/layout/chevron2"/>
    <dgm:cxn modelId="{30FD6F4B-3F72-4426-A0ED-0D4E24E0727E}" type="presParOf" srcId="{AE048E0F-CC06-42E0-9549-216CB609C447}" destId="{C9A5B65A-A81F-4122-A8F2-4468E08697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B6C0D-A91B-4040-957D-433334D06B7B}">
      <dsp:nvSpPr>
        <dsp:cNvPr id="0" name=""/>
        <dsp:cNvSpPr/>
      </dsp:nvSpPr>
      <dsp:spPr>
        <a:xfrm>
          <a:off x="1686663" y="-291653"/>
          <a:ext cx="5068314" cy="5068314"/>
        </a:xfrm>
        <a:prstGeom prst="circularArrow">
          <a:avLst>
            <a:gd name="adj1" fmla="val 5274"/>
            <a:gd name="adj2" fmla="val 312630"/>
            <a:gd name="adj3" fmla="val 13327740"/>
            <a:gd name="adj4" fmla="val 1767672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3823-58AF-4E17-91BA-E843E17084EF}">
      <dsp:nvSpPr>
        <dsp:cNvPr id="0" name=""/>
        <dsp:cNvSpPr/>
      </dsp:nvSpPr>
      <dsp:spPr>
        <a:xfrm>
          <a:off x="2795913" y="-101089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Absence de choix</a:t>
          </a:r>
          <a:endParaRPr lang="en-CA" sz="2800" kern="1200" dirty="0"/>
        </a:p>
      </dsp:txBody>
      <dsp:txXfrm>
        <a:off x="2853239" y="-43763"/>
        <a:ext cx="2735161" cy="1059683"/>
      </dsp:txXfrm>
    </dsp:sp>
    <dsp:sp modelId="{7234B314-813B-4265-9E6F-250FB0E85476}">
      <dsp:nvSpPr>
        <dsp:cNvPr id="0" name=""/>
        <dsp:cNvSpPr/>
      </dsp:nvSpPr>
      <dsp:spPr>
        <a:xfrm>
          <a:off x="4538076" y="1220125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Système par pallier</a:t>
          </a:r>
          <a:endParaRPr lang="en-CA" sz="2800" kern="1200" dirty="0"/>
        </a:p>
      </dsp:txBody>
      <dsp:txXfrm>
        <a:off x="4595402" y="1277451"/>
        <a:ext cx="2735161" cy="1059683"/>
      </dsp:txXfrm>
    </dsp:sp>
    <dsp:sp modelId="{78254179-8CA8-4679-91C4-FB1B9F37ECB8}">
      <dsp:nvSpPr>
        <dsp:cNvPr id="0" name=""/>
        <dsp:cNvSpPr/>
      </dsp:nvSpPr>
      <dsp:spPr>
        <a:xfrm>
          <a:off x="4538076" y="2689918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Concentration</a:t>
          </a:r>
          <a:endParaRPr lang="en-CA" sz="2800" kern="1200" dirty="0"/>
        </a:p>
      </dsp:txBody>
      <dsp:txXfrm>
        <a:off x="4595402" y="2747244"/>
        <a:ext cx="2735161" cy="1059683"/>
      </dsp:txXfrm>
    </dsp:sp>
    <dsp:sp modelId="{296374B5-446A-43E2-9930-7EB835BA6A33}">
      <dsp:nvSpPr>
        <dsp:cNvPr id="0" name=""/>
        <dsp:cNvSpPr/>
      </dsp:nvSpPr>
      <dsp:spPr>
        <a:xfrm>
          <a:off x="2795913" y="4011133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Services rattachés au logement</a:t>
          </a:r>
          <a:endParaRPr lang="en-CA" sz="2800" kern="1200" dirty="0"/>
        </a:p>
      </dsp:txBody>
      <dsp:txXfrm>
        <a:off x="2853239" y="4068459"/>
        <a:ext cx="2735161" cy="1059683"/>
      </dsp:txXfrm>
    </dsp:sp>
    <dsp:sp modelId="{25477AC6-D7CF-49DB-956C-AE3837CECADD}">
      <dsp:nvSpPr>
        <dsp:cNvPr id="0" name=""/>
        <dsp:cNvSpPr/>
      </dsp:nvSpPr>
      <dsp:spPr>
        <a:xfrm>
          <a:off x="939506" y="2671590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Contrôle et prise en charge</a:t>
          </a:r>
          <a:endParaRPr lang="en-CA" sz="2800" kern="1200" dirty="0"/>
        </a:p>
      </dsp:txBody>
      <dsp:txXfrm>
        <a:off x="996832" y="2728916"/>
        <a:ext cx="2735161" cy="1059683"/>
      </dsp:txXfrm>
    </dsp:sp>
    <dsp:sp modelId="{EA993EF5-A91B-4361-AA47-8DDE600FFAEE}">
      <dsp:nvSpPr>
        <dsp:cNvPr id="0" name=""/>
        <dsp:cNvSpPr/>
      </dsp:nvSpPr>
      <dsp:spPr>
        <a:xfrm>
          <a:off x="939520" y="1256777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kern="1200" dirty="0" smtClean="0"/>
            <a:t>Frais d’hébergement excèdent 25% du revenu</a:t>
          </a:r>
          <a:endParaRPr lang="en-CA" sz="2600" kern="1200" dirty="0"/>
        </a:p>
      </dsp:txBody>
      <dsp:txXfrm>
        <a:off x="996846" y="1314103"/>
        <a:ext cx="2735161" cy="1059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B6C0D-A91B-4040-957D-433334D06B7B}">
      <dsp:nvSpPr>
        <dsp:cNvPr id="0" name=""/>
        <dsp:cNvSpPr/>
      </dsp:nvSpPr>
      <dsp:spPr>
        <a:xfrm>
          <a:off x="1686663" y="-291653"/>
          <a:ext cx="5068314" cy="5068314"/>
        </a:xfrm>
        <a:prstGeom prst="circularArrow">
          <a:avLst>
            <a:gd name="adj1" fmla="val 5274"/>
            <a:gd name="adj2" fmla="val 312630"/>
            <a:gd name="adj3" fmla="val 13327740"/>
            <a:gd name="adj4" fmla="val 1767672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3823-58AF-4E17-91BA-E843E17084EF}">
      <dsp:nvSpPr>
        <dsp:cNvPr id="0" name=""/>
        <dsp:cNvSpPr/>
      </dsp:nvSpPr>
      <dsp:spPr>
        <a:xfrm>
          <a:off x="2795913" y="-101089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Logement décent et abordable</a:t>
          </a:r>
          <a:endParaRPr lang="en-CA" sz="2800" kern="1200" dirty="0"/>
        </a:p>
      </dsp:txBody>
      <dsp:txXfrm>
        <a:off x="2853239" y="-43763"/>
        <a:ext cx="2735161" cy="1059683"/>
      </dsp:txXfrm>
    </dsp:sp>
    <dsp:sp modelId="{7234B314-813B-4265-9E6F-250FB0E85476}">
      <dsp:nvSpPr>
        <dsp:cNvPr id="0" name=""/>
        <dsp:cNvSpPr/>
      </dsp:nvSpPr>
      <dsp:spPr>
        <a:xfrm>
          <a:off x="4538076" y="1220125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Permanent (bail)</a:t>
          </a:r>
          <a:endParaRPr lang="en-CA" sz="2800" kern="1200" dirty="0"/>
        </a:p>
      </dsp:txBody>
      <dsp:txXfrm>
        <a:off x="4595402" y="1277451"/>
        <a:ext cx="2735161" cy="1059683"/>
      </dsp:txXfrm>
    </dsp:sp>
    <dsp:sp modelId="{78254179-8CA8-4679-91C4-FB1B9F37ECB8}">
      <dsp:nvSpPr>
        <dsp:cNvPr id="0" name=""/>
        <dsp:cNvSpPr/>
      </dsp:nvSpPr>
      <dsp:spPr>
        <a:xfrm>
          <a:off x="4538076" y="2689918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Dispersé</a:t>
          </a:r>
          <a:endParaRPr lang="en-CA" sz="2800" kern="1200" dirty="0"/>
        </a:p>
      </dsp:txBody>
      <dsp:txXfrm>
        <a:off x="4595402" y="2747244"/>
        <a:ext cx="2735161" cy="1059683"/>
      </dsp:txXfrm>
    </dsp:sp>
    <dsp:sp modelId="{296374B5-446A-43E2-9930-7EB835BA6A33}">
      <dsp:nvSpPr>
        <dsp:cNvPr id="0" name=""/>
        <dsp:cNvSpPr/>
      </dsp:nvSpPr>
      <dsp:spPr>
        <a:xfrm>
          <a:off x="2795913" y="4011133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Indépendant des services</a:t>
          </a:r>
          <a:endParaRPr lang="en-CA" sz="2800" kern="1200" dirty="0"/>
        </a:p>
      </dsp:txBody>
      <dsp:txXfrm>
        <a:off x="2853239" y="4068459"/>
        <a:ext cx="2735161" cy="1059683"/>
      </dsp:txXfrm>
    </dsp:sp>
    <dsp:sp modelId="{25477AC6-D7CF-49DB-956C-AE3837CECADD}">
      <dsp:nvSpPr>
        <dsp:cNvPr id="0" name=""/>
        <dsp:cNvSpPr/>
      </dsp:nvSpPr>
      <dsp:spPr>
        <a:xfrm>
          <a:off x="939506" y="2671590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Choix</a:t>
          </a:r>
          <a:endParaRPr lang="en-CA" sz="2800" kern="1200" dirty="0"/>
        </a:p>
      </dsp:txBody>
      <dsp:txXfrm>
        <a:off x="996832" y="2728916"/>
        <a:ext cx="2735161" cy="1059683"/>
      </dsp:txXfrm>
    </dsp:sp>
    <dsp:sp modelId="{EA993EF5-A91B-4361-AA47-8DDE600FFAEE}">
      <dsp:nvSpPr>
        <dsp:cNvPr id="0" name=""/>
        <dsp:cNvSpPr/>
      </dsp:nvSpPr>
      <dsp:spPr>
        <a:xfrm>
          <a:off x="939520" y="1256777"/>
          <a:ext cx="2849813" cy="117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Partenariats intersectoriels</a:t>
          </a:r>
          <a:endParaRPr lang="en-CA" sz="2800" kern="1200" dirty="0"/>
        </a:p>
      </dsp:txBody>
      <dsp:txXfrm>
        <a:off x="996846" y="1314103"/>
        <a:ext cx="2735161" cy="105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EE34-C888-4A47-B69C-450A4EDB26E1}">
      <dsp:nvSpPr>
        <dsp:cNvPr id="0" name=""/>
        <dsp:cNvSpPr/>
      </dsp:nvSpPr>
      <dsp:spPr>
        <a:xfrm>
          <a:off x="1025824" y="-216056"/>
          <a:ext cx="4044351" cy="4044351"/>
        </a:xfrm>
        <a:prstGeom prst="circularArrow">
          <a:avLst>
            <a:gd name="adj1" fmla="val 5689"/>
            <a:gd name="adj2" fmla="val 340510"/>
            <a:gd name="adj3" fmla="val 12471172"/>
            <a:gd name="adj4" fmla="val 1823457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4D40E-2D96-49D2-93A3-AFF58B0AD373}">
      <dsp:nvSpPr>
        <dsp:cNvPr id="0" name=""/>
        <dsp:cNvSpPr/>
      </dsp:nvSpPr>
      <dsp:spPr>
        <a:xfrm>
          <a:off x="1640085" y="575"/>
          <a:ext cx="2815828" cy="140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Réseau public</a:t>
          </a:r>
          <a:endParaRPr lang="en-CA" sz="3300" kern="1200" dirty="0"/>
        </a:p>
      </dsp:txBody>
      <dsp:txXfrm>
        <a:off x="1708814" y="69304"/>
        <a:ext cx="2678370" cy="1270456"/>
      </dsp:txXfrm>
    </dsp:sp>
    <dsp:sp modelId="{9B11DDB7-1490-4917-A9BC-4AC4854E23EC}">
      <dsp:nvSpPr>
        <dsp:cNvPr id="0" name=""/>
        <dsp:cNvSpPr/>
      </dsp:nvSpPr>
      <dsp:spPr>
        <a:xfrm>
          <a:off x="3172913" y="2655510"/>
          <a:ext cx="2815828" cy="140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Réseau communautaire</a:t>
          </a:r>
          <a:endParaRPr lang="en-CA" sz="3300" kern="1200" dirty="0"/>
        </a:p>
      </dsp:txBody>
      <dsp:txXfrm>
        <a:off x="3241642" y="2724239"/>
        <a:ext cx="2678370" cy="1270456"/>
      </dsp:txXfrm>
    </dsp:sp>
    <dsp:sp modelId="{E0946820-394D-406C-80B6-791CD2FC0691}">
      <dsp:nvSpPr>
        <dsp:cNvPr id="0" name=""/>
        <dsp:cNvSpPr/>
      </dsp:nvSpPr>
      <dsp:spPr>
        <a:xfrm>
          <a:off x="107258" y="2655510"/>
          <a:ext cx="2815828" cy="140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Marché privé</a:t>
          </a:r>
          <a:endParaRPr lang="en-CA" sz="3300" kern="1200" dirty="0"/>
        </a:p>
      </dsp:txBody>
      <dsp:txXfrm>
        <a:off x="175987" y="2724239"/>
        <a:ext cx="2678370" cy="1270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A574-2916-46BB-B858-AEDA8D3312F6}">
      <dsp:nvSpPr>
        <dsp:cNvPr id="0" name=""/>
        <dsp:cNvSpPr/>
      </dsp:nvSpPr>
      <dsp:spPr>
        <a:xfrm rot="5400000">
          <a:off x="-127945" y="129636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 rot="-5400000">
        <a:off x="1" y="300231"/>
        <a:ext cx="597079" cy="255891"/>
      </dsp:txXfrm>
    </dsp:sp>
    <dsp:sp modelId="{0D700CA5-C58F-4B3F-B8BF-74B096D1111B}">
      <dsp:nvSpPr>
        <dsp:cNvPr id="0" name=""/>
        <dsp:cNvSpPr/>
      </dsp:nvSpPr>
      <dsp:spPr>
        <a:xfrm rot="5400000">
          <a:off x="2065586" y="-1466815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Choix</a:t>
          </a:r>
          <a:endParaRPr lang="en-CA" sz="2700" kern="1200" dirty="0"/>
        </a:p>
      </dsp:txBody>
      <dsp:txXfrm rot="-5400000">
        <a:off x="597080" y="28756"/>
        <a:ext cx="3464379" cy="500301"/>
      </dsp:txXfrm>
    </dsp:sp>
    <dsp:sp modelId="{38DDD55A-FC6D-4CEF-BB06-E3B008AFAC80}">
      <dsp:nvSpPr>
        <dsp:cNvPr id="0" name=""/>
        <dsp:cNvSpPr/>
      </dsp:nvSpPr>
      <dsp:spPr>
        <a:xfrm rot="5400000">
          <a:off x="-127945" y="883867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1054462"/>
        <a:ext cx="597079" cy="255891"/>
      </dsp:txXfrm>
    </dsp:sp>
    <dsp:sp modelId="{6B84AEB6-A125-4391-8B60-ED26FD5DB28F}">
      <dsp:nvSpPr>
        <dsp:cNvPr id="0" name=""/>
        <dsp:cNvSpPr/>
      </dsp:nvSpPr>
      <dsp:spPr>
        <a:xfrm rot="5400000">
          <a:off x="2065586" y="-712584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Autogestion</a:t>
          </a:r>
          <a:endParaRPr lang="en-CA" sz="2700" kern="1200" dirty="0"/>
        </a:p>
      </dsp:txBody>
      <dsp:txXfrm rot="-5400000">
        <a:off x="597080" y="782987"/>
        <a:ext cx="3464379" cy="500301"/>
      </dsp:txXfrm>
    </dsp:sp>
    <dsp:sp modelId="{DE759A3B-401E-49E4-A9E3-484D40783387}">
      <dsp:nvSpPr>
        <dsp:cNvPr id="0" name=""/>
        <dsp:cNvSpPr/>
      </dsp:nvSpPr>
      <dsp:spPr>
        <a:xfrm rot="5400000">
          <a:off x="-127945" y="1638098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1808693"/>
        <a:ext cx="597079" cy="255891"/>
      </dsp:txXfrm>
    </dsp:sp>
    <dsp:sp modelId="{56C846C3-5FA4-4926-A152-F9DCE0343176}">
      <dsp:nvSpPr>
        <dsp:cNvPr id="0" name=""/>
        <dsp:cNvSpPr/>
      </dsp:nvSpPr>
      <dsp:spPr>
        <a:xfrm rot="5400000">
          <a:off x="2065586" y="41646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But et sens de la vie</a:t>
          </a:r>
          <a:endParaRPr lang="en-CA" sz="2700" kern="1200" dirty="0"/>
        </a:p>
      </dsp:txBody>
      <dsp:txXfrm rot="-5400000">
        <a:off x="597080" y="1537218"/>
        <a:ext cx="3464379" cy="500301"/>
      </dsp:txXfrm>
    </dsp:sp>
    <dsp:sp modelId="{16F67883-DEFD-4B67-9D1C-127B08CE9A78}">
      <dsp:nvSpPr>
        <dsp:cNvPr id="0" name=""/>
        <dsp:cNvSpPr/>
      </dsp:nvSpPr>
      <dsp:spPr>
        <a:xfrm rot="5400000">
          <a:off x="-127945" y="2392329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2562924"/>
        <a:ext cx="597079" cy="255891"/>
      </dsp:txXfrm>
    </dsp:sp>
    <dsp:sp modelId="{C2BC11C6-292F-4E79-9288-9A25AA37B135}">
      <dsp:nvSpPr>
        <dsp:cNvPr id="0" name=""/>
        <dsp:cNvSpPr/>
      </dsp:nvSpPr>
      <dsp:spPr>
        <a:xfrm rot="5400000">
          <a:off x="2065586" y="795877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Intimité</a:t>
          </a:r>
          <a:endParaRPr lang="en-CA" sz="2700" kern="1200" dirty="0"/>
        </a:p>
      </dsp:txBody>
      <dsp:txXfrm rot="-5400000">
        <a:off x="597080" y="2291449"/>
        <a:ext cx="3464379" cy="500301"/>
      </dsp:txXfrm>
    </dsp:sp>
    <dsp:sp modelId="{9E58EFF6-2071-4C10-A171-13421EA9AC9D}">
      <dsp:nvSpPr>
        <dsp:cNvPr id="0" name=""/>
        <dsp:cNvSpPr/>
      </dsp:nvSpPr>
      <dsp:spPr>
        <a:xfrm rot="5400000">
          <a:off x="-127945" y="3146560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3317155"/>
        <a:ext cx="597079" cy="255891"/>
      </dsp:txXfrm>
    </dsp:sp>
    <dsp:sp modelId="{63CA67A1-29A3-44DB-98AD-095A57D770F3}">
      <dsp:nvSpPr>
        <dsp:cNvPr id="0" name=""/>
        <dsp:cNvSpPr/>
      </dsp:nvSpPr>
      <dsp:spPr>
        <a:xfrm rot="5400000">
          <a:off x="2065586" y="1550108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Identité</a:t>
          </a:r>
          <a:endParaRPr lang="en-CA" sz="2700" kern="1200" dirty="0"/>
        </a:p>
      </dsp:txBody>
      <dsp:txXfrm rot="-5400000">
        <a:off x="597080" y="3045680"/>
        <a:ext cx="3464379" cy="500301"/>
      </dsp:txXfrm>
    </dsp:sp>
    <dsp:sp modelId="{7F49DC20-1504-4BF3-91B2-6E222733B80F}">
      <dsp:nvSpPr>
        <dsp:cNvPr id="0" name=""/>
        <dsp:cNvSpPr/>
      </dsp:nvSpPr>
      <dsp:spPr>
        <a:xfrm rot="5400000">
          <a:off x="-127945" y="3900791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4071386"/>
        <a:ext cx="597079" cy="255891"/>
      </dsp:txXfrm>
    </dsp:sp>
    <dsp:sp modelId="{17BB4FC6-E8E3-4AFF-9642-10FE0C26C122}">
      <dsp:nvSpPr>
        <dsp:cNvPr id="0" name=""/>
        <dsp:cNvSpPr/>
      </dsp:nvSpPr>
      <dsp:spPr>
        <a:xfrm rot="5400000">
          <a:off x="2065586" y="2304339"/>
          <a:ext cx="554431" cy="349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Espoir</a:t>
          </a:r>
          <a:endParaRPr lang="en-CA" sz="2700" kern="1200" dirty="0"/>
        </a:p>
      </dsp:txBody>
      <dsp:txXfrm rot="-5400000">
        <a:off x="597080" y="3799911"/>
        <a:ext cx="3464379" cy="500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A574-2916-46BB-B858-AEDA8D3312F6}">
      <dsp:nvSpPr>
        <dsp:cNvPr id="0" name=""/>
        <dsp:cNvSpPr/>
      </dsp:nvSpPr>
      <dsp:spPr>
        <a:xfrm rot="5400000">
          <a:off x="-140374" y="141173"/>
          <a:ext cx="935828" cy="655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 dirty="0"/>
        </a:p>
      </dsp:txBody>
      <dsp:txXfrm rot="-5400000">
        <a:off x="0" y="328339"/>
        <a:ext cx="655080" cy="280748"/>
      </dsp:txXfrm>
    </dsp:sp>
    <dsp:sp modelId="{0D700CA5-C58F-4B3F-B8BF-74B096D1111B}">
      <dsp:nvSpPr>
        <dsp:cNvPr id="0" name=""/>
        <dsp:cNvSpPr/>
      </dsp:nvSpPr>
      <dsp:spPr>
        <a:xfrm rot="5400000">
          <a:off x="3838761" y="-3182882"/>
          <a:ext cx="608288" cy="6975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Relations de pouvoir</a:t>
          </a:r>
          <a:endParaRPr lang="en-CA" sz="2700" kern="1200" dirty="0"/>
        </a:p>
      </dsp:txBody>
      <dsp:txXfrm rot="-5400000">
        <a:off x="655080" y="30493"/>
        <a:ext cx="6945956" cy="548900"/>
      </dsp:txXfrm>
    </dsp:sp>
    <dsp:sp modelId="{38DDD55A-FC6D-4CEF-BB06-E3B008AFAC80}">
      <dsp:nvSpPr>
        <dsp:cNvPr id="0" name=""/>
        <dsp:cNvSpPr/>
      </dsp:nvSpPr>
      <dsp:spPr>
        <a:xfrm rot="5400000">
          <a:off x="-140374" y="924510"/>
          <a:ext cx="935828" cy="655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0" y="1111676"/>
        <a:ext cx="655080" cy="280748"/>
      </dsp:txXfrm>
    </dsp:sp>
    <dsp:sp modelId="{6B84AEB6-A125-4391-8B60-ED26FD5DB28F}">
      <dsp:nvSpPr>
        <dsp:cNvPr id="0" name=""/>
        <dsp:cNvSpPr/>
      </dsp:nvSpPr>
      <dsp:spPr>
        <a:xfrm rot="5400000">
          <a:off x="3838761" y="-2399544"/>
          <a:ext cx="608288" cy="6975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Leadership des usagers/survivants</a:t>
          </a:r>
          <a:endParaRPr lang="en-CA" sz="2700" kern="1200" dirty="0"/>
        </a:p>
      </dsp:txBody>
      <dsp:txXfrm rot="-5400000">
        <a:off x="655080" y="813831"/>
        <a:ext cx="6945956" cy="548900"/>
      </dsp:txXfrm>
    </dsp:sp>
    <dsp:sp modelId="{DE759A3B-401E-49E4-A9E3-484D40783387}">
      <dsp:nvSpPr>
        <dsp:cNvPr id="0" name=""/>
        <dsp:cNvSpPr/>
      </dsp:nvSpPr>
      <dsp:spPr>
        <a:xfrm rot="5400000">
          <a:off x="-140374" y="1707848"/>
          <a:ext cx="935828" cy="655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0" y="1895014"/>
        <a:ext cx="655080" cy="280748"/>
      </dsp:txXfrm>
    </dsp:sp>
    <dsp:sp modelId="{56C846C3-5FA4-4926-A152-F9DCE0343176}">
      <dsp:nvSpPr>
        <dsp:cNvPr id="0" name=""/>
        <dsp:cNvSpPr/>
      </dsp:nvSpPr>
      <dsp:spPr>
        <a:xfrm rot="5400000">
          <a:off x="3838761" y="-1616206"/>
          <a:ext cx="608288" cy="6975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Prises de décisions partagées</a:t>
          </a:r>
          <a:endParaRPr lang="en-CA" sz="2700" kern="1200" dirty="0"/>
        </a:p>
      </dsp:txBody>
      <dsp:txXfrm rot="-5400000">
        <a:off x="655080" y="1597169"/>
        <a:ext cx="6945956" cy="548900"/>
      </dsp:txXfrm>
    </dsp:sp>
    <dsp:sp modelId="{5250CE28-0B9E-4BB5-B18D-1082ED1725D9}">
      <dsp:nvSpPr>
        <dsp:cNvPr id="0" name=""/>
        <dsp:cNvSpPr/>
      </dsp:nvSpPr>
      <dsp:spPr>
        <a:xfrm rot="5400000">
          <a:off x="-140374" y="2491186"/>
          <a:ext cx="935828" cy="655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0" y="2678352"/>
        <a:ext cx="655080" cy="280748"/>
      </dsp:txXfrm>
    </dsp:sp>
    <dsp:sp modelId="{004B6CAF-02B1-4C04-BECF-713039EE7B93}">
      <dsp:nvSpPr>
        <dsp:cNvPr id="0" name=""/>
        <dsp:cNvSpPr/>
      </dsp:nvSpPr>
      <dsp:spPr>
        <a:xfrm rot="5400000">
          <a:off x="3838761" y="-832868"/>
          <a:ext cx="608288" cy="6975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Participation</a:t>
          </a:r>
          <a:endParaRPr lang="en-CA" sz="2700" kern="1200" dirty="0"/>
        </a:p>
      </dsp:txBody>
      <dsp:txXfrm rot="-5400000">
        <a:off x="655080" y="2380507"/>
        <a:ext cx="6945956" cy="548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A574-2916-46BB-B858-AEDA8D3312F6}">
      <dsp:nvSpPr>
        <dsp:cNvPr id="0" name=""/>
        <dsp:cNvSpPr/>
      </dsp:nvSpPr>
      <dsp:spPr>
        <a:xfrm rot="5400000">
          <a:off x="-127945" y="129636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 rot="-5400000">
        <a:off x="1" y="300231"/>
        <a:ext cx="597079" cy="255891"/>
      </dsp:txXfrm>
    </dsp:sp>
    <dsp:sp modelId="{0D700CA5-C58F-4B3F-B8BF-74B096D1111B}">
      <dsp:nvSpPr>
        <dsp:cNvPr id="0" name=""/>
        <dsp:cNvSpPr/>
      </dsp:nvSpPr>
      <dsp:spPr>
        <a:xfrm rot="5400000">
          <a:off x="2223241" y="-1624471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Citoyenneté</a:t>
          </a:r>
          <a:endParaRPr lang="en-CA" sz="2700" kern="1200" dirty="0"/>
        </a:p>
      </dsp:txBody>
      <dsp:txXfrm rot="-5400000">
        <a:off x="597080" y="28755"/>
        <a:ext cx="3779690" cy="500301"/>
      </dsp:txXfrm>
    </dsp:sp>
    <dsp:sp modelId="{ACEC0D81-1BC6-46BC-B02A-9C14346D5678}">
      <dsp:nvSpPr>
        <dsp:cNvPr id="0" name=""/>
        <dsp:cNvSpPr/>
      </dsp:nvSpPr>
      <dsp:spPr>
        <a:xfrm rot="5400000">
          <a:off x="-127945" y="883867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1054462"/>
        <a:ext cx="597079" cy="255891"/>
      </dsp:txXfrm>
    </dsp:sp>
    <dsp:sp modelId="{D6999247-6A3D-434A-B6ED-54F96763D15D}">
      <dsp:nvSpPr>
        <dsp:cNvPr id="0" name=""/>
        <dsp:cNvSpPr/>
      </dsp:nvSpPr>
      <dsp:spPr>
        <a:xfrm rot="5400000">
          <a:off x="2223241" y="-870240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Intégration</a:t>
          </a:r>
          <a:endParaRPr lang="en-CA" sz="2700" kern="1200" dirty="0"/>
        </a:p>
      </dsp:txBody>
      <dsp:txXfrm rot="-5400000">
        <a:off x="597080" y="782986"/>
        <a:ext cx="3779690" cy="500301"/>
      </dsp:txXfrm>
    </dsp:sp>
    <dsp:sp modelId="{0ED00512-47D8-4109-9684-E83161EBD804}">
      <dsp:nvSpPr>
        <dsp:cNvPr id="0" name=""/>
        <dsp:cNvSpPr/>
      </dsp:nvSpPr>
      <dsp:spPr>
        <a:xfrm rot="5400000">
          <a:off x="-127945" y="1638098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1808693"/>
        <a:ext cx="597079" cy="255891"/>
      </dsp:txXfrm>
    </dsp:sp>
    <dsp:sp modelId="{C9A5B65A-A81F-4122-A8F2-4468E08697C1}">
      <dsp:nvSpPr>
        <dsp:cNvPr id="0" name=""/>
        <dsp:cNvSpPr/>
      </dsp:nvSpPr>
      <dsp:spPr>
        <a:xfrm rot="5400000">
          <a:off x="2223241" y="-116009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Réciprocité</a:t>
          </a:r>
          <a:endParaRPr lang="en-CA" sz="2700" kern="1200" dirty="0"/>
        </a:p>
      </dsp:txBody>
      <dsp:txXfrm rot="-5400000">
        <a:off x="597080" y="1537217"/>
        <a:ext cx="3779690" cy="500301"/>
      </dsp:txXfrm>
    </dsp:sp>
    <dsp:sp modelId="{16F67883-DEFD-4B67-9D1C-127B08CE9A78}">
      <dsp:nvSpPr>
        <dsp:cNvPr id="0" name=""/>
        <dsp:cNvSpPr/>
      </dsp:nvSpPr>
      <dsp:spPr>
        <a:xfrm rot="5400000">
          <a:off x="-127945" y="2392329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2562924"/>
        <a:ext cx="597079" cy="255891"/>
      </dsp:txXfrm>
    </dsp:sp>
    <dsp:sp modelId="{C2BC11C6-292F-4E79-9288-9A25AA37B135}">
      <dsp:nvSpPr>
        <dsp:cNvPr id="0" name=""/>
        <dsp:cNvSpPr/>
      </dsp:nvSpPr>
      <dsp:spPr>
        <a:xfrm rot="5400000">
          <a:off x="2223241" y="638221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Soutien social</a:t>
          </a:r>
          <a:endParaRPr lang="en-CA" sz="2700" kern="1200" dirty="0"/>
        </a:p>
      </dsp:txBody>
      <dsp:txXfrm rot="-5400000">
        <a:off x="597080" y="2291448"/>
        <a:ext cx="3779690" cy="500301"/>
      </dsp:txXfrm>
    </dsp:sp>
    <dsp:sp modelId="{9E58EFF6-2071-4C10-A171-13421EA9AC9D}">
      <dsp:nvSpPr>
        <dsp:cNvPr id="0" name=""/>
        <dsp:cNvSpPr/>
      </dsp:nvSpPr>
      <dsp:spPr>
        <a:xfrm rot="5400000">
          <a:off x="-127945" y="3146560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3317155"/>
        <a:ext cx="597079" cy="255891"/>
      </dsp:txXfrm>
    </dsp:sp>
    <dsp:sp modelId="{63CA67A1-29A3-44DB-98AD-095A57D770F3}">
      <dsp:nvSpPr>
        <dsp:cNvPr id="0" name=""/>
        <dsp:cNvSpPr/>
      </dsp:nvSpPr>
      <dsp:spPr>
        <a:xfrm rot="5400000">
          <a:off x="2223241" y="1392452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Cohésion sociale</a:t>
          </a:r>
          <a:endParaRPr lang="en-CA" sz="2700" kern="1200" dirty="0"/>
        </a:p>
      </dsp:txBody>
      <dsp:txXfrm rot="-5400000">
        <a:off x="597080" y="3045679"/>
        <a:ext cx="3779690" cy="500301"/>
      </dsp:txXfrm>
    </dsp:sp>
    <dsp:sp modelId="{7F49DC20-1504-4BF3-91B2-6E222733B80F}">
      <dsp:nvSpPr>
        <dsp:cNvPr id="0" name=""/>
        <dsp:cNvSpPr/>
      </dsp:nvSpPr>
      <dsp:spPr>
        <a:xfrm rot="5400000">
          <a:off x="-127945" y="3900791"/>
          <a:ext cx="852970" cy="597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 rot="-5400000">
        <a:off x="1" y="4071386"/>
        <a:ext cx="597079" cy="255891"/>
      </dsp:txXfrm>
    </dsp:sp>
    <dsp:sp modelId="{17BB4FC6-E8E3-4AFF-9642-10FE0C26C122}">
      <dsp:nvSpPr>
        <dsp:cNvPr id="0" name=""/>
        <dsp:cNvSpPr/>
      </dsp:nvSpPr>
      <dsp:spPr>
        <a:xfrm rot="5400000">
          <a:off x="2223241" y="2146683"/>
          <a:ext cx="554431" cy="3806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Sentiment d’appartenance</a:t>
          </a:r>
          <a:endParaRPr lang="en-CA" sz="2700" kern="1200" dirty="0"/>
        </a:p>
      </dsp:txBody>
      <dsp:txXfrm rot="-5400000">
        <a:off x="597080" y="3799910"/>
        <a:ext cx="3779690" cy="500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A574-2916-46BB-B858-AEDA8D3312F6}">
      <dsp:nvSpPr>
        <dsp:cNvPr id="0" name=""/>
        <dsp:cNvSpPr/>
      </dsp:nvSpPr>
      <dsp:spPr>
        <a:xfrm rot="5400000">
          <a:off x="-226853" y="226869"/>
          <a:ext cx="1512356" cy="105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100" kern="1200" dirty="0"/>
        </a:p>
      </dsp:txBody>
      <dsp:txXfrm rot="-5400000">
        <a:off x="1" y="529341"/>
        <a:ext cx="1058649" cy="453707"/>
      </dsp:txXfrm>
    </dsp:sp>
    <dsp:sp modelId="{0D700CA5-C58F-4B3F-B8BF-74B096D1111B}">
      <dsp:nvSpPr>
        <dsp:cNvPr id="0" name=""/>
        <dsp:cNvSpPr/>
      </dsp:nvSpPr>
      <dsp:spPr>
        <a:xfrm rot="5400000">
          <a:off x="2063677" y="-1005012"/>
          <a:ext cx="983032" cy="299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Préjugés</a:t>
          </a:r>
          <a:endParaRPr lang="en-CA" sz="2700" kern="1200" dirty="0"/>
        </a:p>
      </dsp:txBody>
      <dsp:txXfrm rot="-5400000">
        <a:off x="1058649" y="48004"/>
        <a:ext cx="2945100" cy="887056"/>
      </dsp:txXfrm>
    </dsp:sp>
    <dsp:sp modelId="{ACEC0D81-1BC6-46BC-B02A-9C14346D5678}">
      <dsp:nvSpPr>
        <dsp:cNvPr id="0" name=""/>
        <dsp:cNvSpPr/>
      </dsp:nvSpPr>
      <dsp:spPr>
        <a:xfrm rot="5400000">
          <a:off x="-226853" y="1543839"/>
          <a:ext cx="1512356" cy="105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100" kern="1200" dirty="0"/>
        </a:p>
      </dsp:txBody>
      <dsp:txXfrm rot="-5400000">
        <a:off x="1" y="1846311"/>
        <a:ext cx="1058649" cy="453707"/>
      </dsp:txXfrm>
    </dsp:sp>
    <dsp:sp modelId="{D6999247-6A3D-434A-B6ED-54F96763D15D}">
      <dsp:nvSpPr>
        <dsp:cNvPr id="0" name=""/>
        <dsp:cNvSpPr/>
      </dsp:nvSpPr>
      <dsp:spPr>
        <a:xfrm rot="5400000">
          <a:off x="2063677" y="311957"/>
          <a:ext cx="983032" cy="299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Discrimination</a:t>
          </a:r>
          <a:endParaRPr lang="en-CA" sz="2700" kern="1200" dirty="0"/>
        </a:p>
      </dsp:txBody>
      <dsp:txXfrm rot="-5400000">
        <a:off x="1058649" y="1364973"/>
        <a:ext cx="2945100" cy="887056"/>
      </dsp:txXfrm>
    </dsp:sp>
    <dsp:sp modelId="{0ED00512-47D8-4109-9684-E83161EBD804}">
      <dsp:nvSpPr>
        <dsp:cNvPr id="0" name=""/>
        <dsp:cNvSpPr/>
      </dsp:nvSpPr>
      <dsp:spPr>
        <a:xfrm rot="5400000">
          <a:off x="-226853" y="2860808"/>
          <a:ext cx="1512356" cy="105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100" kern="1200" dirty="0"/>
        </a:p>
      </dsp:txBody>
      <dsp:txXfrm rot="-5400000">
        <a:off x="1" y="3163280"/>
        <a:ext cx="1058649" cy="453707"/>
      </dsp:txXfrm>
    </dsp:sp>
    <dsp:sp modelId="{C9A5B65A-A81F-4122-A8F2-4468E08697C1}">
      <dsp:nvSpPr>
        <dsp:cNvPr id="0" name=""/>
        <dsp:cNvSpPr/>
      </dsp:nvSpPr>
      <dsp:spPr>
        <a:xfrm rot="5400000">
          <a:off x="2063677" y="1628927"/>
          <a:ext cx="983032" cy="299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700" kern="1200" dirty="0" smtClean="0"/>
            <a:t>Auto-stigmatisation</a:t>
          </a:r>
          <a:endParaRPr lang="en-CA" sz="2700" kern="1200" dirty="0"/>
        </a:p>
      </dsp:txBody>
      <dsp:txXfrm rot="-5400000">
        <a:off x="1058649" y="2681943"/>
        <a:ext cx="2945100" cy="88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42406-9839-477F-B47D-0E8AE4B43A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38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err="1" smtClean="0">
                <a:ea typeface="ヒラギノ角ゴ Pro W3" charset="-128"/>
              </a:rPr>
              <a:t>Nombre</a:t>
            </a:r>
            <a:r>
              <a:rPr lang="en-CA" altLang="en-US" dirty="0" smtClean="0">
                <a:ea typeface="ヒラギノ角ゴ Pro W3" charset="-128"/>
              </a:rPr>
              <a:t> de places: Au 31 mars 2014</a:t>
            </a:r>
            <a:r>
              <a:rPr lang="en-CA" altLang="en-US" baseline="0" dirty="0" smtClean="0">
                <a:ea typeface="ヒラギノ角ゴ Pro W3" charset="-128"/>
              </a:rPr>
              <a:t> – Info </a:t>
            </a:r>
            <a:r>
              <a:rPr lang="en-CA" altLang="en-US" baseline="0" dirty="0" err="1" smtClean="0">
                <a:ea typeface="ヒラギノ角ゴ Pro W3" charset="-128"/>
              </a:rPr>
              <a:t>fournie</a:t>
            </a:r>
            <a:r>
              <a:rPr lang="en-CA" altLang="en-US" baseline="0" dirty="0" smtClean="0">
                <a:ea typeface="ヒラギノ角ゴ Pro W3" charset="-128"/>
              </a:rPr>
              <a:t> par communication </a:t>
            </a:r>
            <a:r>
              <a:rPr lang="en-CA" altLang="en-US" baseline="0" dirty="0" err="1" smtClean="0">
                <a:ea typeface="ヒラギノ角ゴ Pro W3" charset="-128"/>
              </a:rPr>
              <a:t>personnelle</a:t>
            </a:r>
            <a:r>
              <a:rPr lang="en-CA" altLang="en-US" baseline="0" dirty="0" smtClean="0">
                <a:ea typeface="ヒラギノ角ゴ Pro W3" charset="-128"/>
              </a:rPr>
              <a:t> avec le MSSS</a:t>
            </a:r>
            <a:endParaRPr lang="fr-CA" altLang="en-US" dirty="0" smtClean="0">
              <a:ea typeface="ヒラギノ角ゴ Pro W3" charset="-128"/>
            </a:endParaRPr>
          </a:p>
          <a:p>
            <a:r>
              <a:rPr lang="fr-CA" altLang="en-US" dirty="0" smtClean="0">
                <a:ea typeface="ヒラギノ角ゴ Pro W3" charset="-128"/>
              </a:rPr>
              <a:t>Coûts:</a:t>
            </a:r>
            <a:r>
              <a:rPr lang="fr-CA" altLang="en-US" baseline="0" dirty="0" smtClean="0">
                <a:ea typeface="ヒラギノ角ゴ Pro W3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en-US" baseline="0" dirty="0" smtClean="0">
                <a:ea typeface="ヒラギノ角ゴ Pro W3" charset="-128"/>
              </a:rPr>
              <a:t>Coût total du programme d’hébergement en santé mentale: le MSSS ne possède pas cette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en-US" baseline="0" dirty="0" smtClean="0">
                <a:ea typeface="ヒラギノ角ゴ Pro W3" charset="-128"/>
              </a:rPr>
              <a:t>Coûts unitaires: « 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différents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pour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chacun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usagers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hébergés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dépendants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des services qui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sont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demandés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à la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ressource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par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l'établissement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qui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lui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confie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l'usager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” (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courriel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MSSS).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  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Rétributions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publiques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: Il y a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deux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modèles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rétribution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, 1 pour les RTF et les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rares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RI-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maison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d’accueil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et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l’autre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pour les RI (plus de 9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usagers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et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responsables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ne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résident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pas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dans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la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ressource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). Les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calculs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ci-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hauts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se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basent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seulement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sur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le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modèle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rétribution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des RTF.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Selon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le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courriel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du MSSS, le 2e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modèle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rétribution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serait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plus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avantageux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financièrement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pour les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ressources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dans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la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majorité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des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cas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.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Toutefois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“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Vos calculs semblent se rapprocher de la rétribution des ententes collectives » (courriel MSSS).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Estimation du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montant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total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rétributions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du programme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hébergement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santé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mentale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: 2000$ X 6000 places X 12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mois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= 144 millions $ et 4000$ X 6000 places X 12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mois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= 288 millions $.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chiffres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demeurent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 TRÈS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approximatifs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ET ATTENTION: POUR ESTIMER LES COÛTS RÉELS D’HÉBERGEMENT EN RI-RTF, IL FAUT SOUSTRAIRE LA CONTRIBUTION DES USAGERS.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Contribution des usagers: Toujours calculée</a:t>
            </a:r>
            <a:r>
              <a:rPr lang="fr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en fonction de leurs revenus et de manière à s’assurer que ceux-ci gardent un minimum de 203$/mois à titre d’allocation de dépenses personnelles.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   En RTF, c’est le revenu de la personne moins 203$/mois.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927$-203$=724$/mois= la contribution d’un usager bénéficiant des contraintes sévères à l’emploi et vivant en RTF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740$-203$= 537$/mois= la contribution d’un usager bénéficiant des contraintes temporaires à l’emploi et vivant en RTF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610$-203$= 407$/mois= la contribution des usagers bénéficiant de l’aide sociale de dernier recours et vivant en RTF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   En RI, la contribution de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l’usager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ne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peut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pas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dépasser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38,79$/jour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donc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1202$/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mois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 maximum (=38,79$ X 31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jours</a:t>
            </a:r>
            <a:r>
              <a:rPr lang="en-CA" alt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-128"/>
              </a:rPr>
              <a:t>).  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  <a:cs typeface="ヒラギノ角ゴ Pro W3" charset="0"/>
              </a:rPr>
              <a:t>L'allocation de dépenses personnelles pour l'usager peut être supérieur à 203 $ lorsque son revenu annuel est plus élevé que les montants d'aide sociale et en tenant compte du fait que sa contribution ne peut être plus élevé que 38,79 $ par jour.</a:t>
            </a:r>
            <a:endParaRPr lang="en-CA" altLang="en-US" sz="1200" kern="1200" baseline="0" dirty="0" smtClean="0">
              <a:solidFill>
                <a:schemeClr val="tx1"/>
              </a:solidFill>
              <a:effectLst/>
              <a:latin typeface="Times" charset="0"/>
              <a:ea typeface="ヒラギノ角ゴ Pro W3" charset="-128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C50800C-08F4-464F-A71D-D374065AEA9E}" type="slidenum">
              <a:rPr lang="fr-FR" altLang="en-US" sz="1200"/>
              <a:pPr/>
              <a:t>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8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en-US" smtClean="0">
              <a:ea typeface="ヒラギノ角ゴ Pro W3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14BDF95-000B-4725-A731-A3D2A4EDD1AC}" type="slidenum">
              <a:rPr lang="fr-FR" altLang="en-US" sz="1200"/>
              <a:pPr/>
              <a:t>9</a:t>
            </a:fld>
            <a:endParaRPr lang="fr-F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499600" y="2255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	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750290"/>
            <a:ext cx="4763768" cy="1130291"/>
          </a:xfrm>
          <a:solidFill>
            <a:schemeClr val="bg1"/>
          </a:solidFill>
          <a:ln>
            <a:noFill/>
          </a:ln>
        </p:spPr>
        <p:txBody>
          <a:bodyPr lIns="180000" tIns="72000" rIns="180000" bIns="72000">
            <a:spAutoFit/>
          </a:bodyPr>
          <a:lstStyle>
            <a:lvl1pPr algn="r">
              <a:defRPr sz="3200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en-US" noProof="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5368" y="3610264"/>
            <a:ext cx="6400800" cy="483960"/>
          </a:xfrm>
          <a:solidFill>
            <a:srgbClr val="FFFFFF"/>
          </a:solidFill>
        </p:spPr>
        <p:txBody>
          <a:bodyPr lIns="180000" tIns="72000" rIns="180000" bIns="72000">
            <a:spAutoFit/>
          </a:bodyPr>
          <a:lstStyle>
            <a:lvl1pPr marL="0" indent="0" algn="r">
              <a:buNone/>
              <a:defRPr sz="2200"/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905ED-44AF-44CF-9BC5-B4A8E6ED01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499600" y="2255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	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067425"/>
            <a:ext cx="2614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750290"/>
            <a:ext cx="4763768" cy="1130291"/>
          </a:xfrm>
          <a:solidFill>
            <a:schemeClr val="bg1"/>
          </a:solidFill>
          <a:ln>
            <a:noFill/>
          </a:ln>
        </p:spPr>
        <p:txBody>
          <a:bodyPr lIns="180000" tIns="72000" rIns="180000" bIns="72000">
            <a:spAutoFit/>
          </a:bodyPr>
          <a:lstStyle>
            <a:lvl1pPr algn="r">
              <a:defRPr sz="3200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en-US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5368" y="3610264"/>
            <a:ext cx="6400800" cy="483960"/>
          </a:xfrm>
          <a:solidFill>
            <a:srgbClr val="FFFFFF"/>
          </a:solidFill>
        </p:spPr>
        <p:txBody>
          <a:bodyPr lIns="180000" tIns="72000" rIns="180000" bIns="72000">
            <a:spAutoFit/>
          </a:bodyPr>
          <a:lstStyle>
            <a:lvl1pPr marL="0" indent="0" algn="r">
              <a:buNone/>
              <a:defRPr sz="2200"/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D470D7-A884-4A04-85E3-827E92B551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173038"/>
            <a:ext cx="7099300" cy="576293"/>
          </a:xfrm>
        </p:spPr>
        <p:txBody>
          <a:bodyPr tIns="72000" rIns="0" bIns="72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407478"/>
            <a:ext cx="8077200" cy="3886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8F74DF-FF3B-483E-B456-6CC23C8B00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173038"/>
            <a:ext cx="7099300" cy="576293"/>
          </a:xfrm>
        </p:spPr>
        <p:txBody>
          <a:bodyPr tIns="72000" rIns="0" bIns="72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407478"/>
            <a:ext cx="8077200" cy="3886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DB02-D3CD-48C5-9721-099F198377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990600" y="1513840"/>
            <a:ext cx="7162800" cy="4003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0850" y="173038"/>
            <a:ext cx="7099300" cy="576293"/>
          </a:xfrm>
        </p:spPr>
        <p:txBody>
          <a:bodyPr tIns="72000" rIns="0" bIns="72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C4A38-9BD2-4DA2-B106-B13FC34003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3238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4D4A-F38E-4D16-8D99-41B3D21CD7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27038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65238"/>
            <a:ext cx="807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96150" y="6542088"/>
            <a:ext cx="89217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C9692"/>
                </a:solidFill>
                <a:latin typeface="Arial" pitchFamily="34" charset="0"/>
                <a:ea typeface="ＭＳ Ｐゴシック" pitchFamily="123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1010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7213" y="6542088"/>
            <a:ext cx="4010025" cy="215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067425"/>
            <a:ext cx="2614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42088"/>
            <a:ext cx="360363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9C9692"/>
                </a:solidFill>
              </a:defRPr>
            </a:lvl1pPr>
          </a:lstStyle>
          <a:p>
            <a:pPr>
              <a:defRPr/>
            </a:pPr>
            <a:fld id="{765D1BF9-DBD4-4215-84D3-D65181D35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1" r:id="rId4"/>
    <p:sldLayoutId id="2147484156" r:id="rId5"/>
    <p:sldLayoutId id="2147484157" r:id="rId6"/>
    <p:sldLayoutId id="214748415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9F23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9F23"/>
          </a:solidFill>
          <a:latin typeface="Arial Narrow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9F23"/>
          </a:solidFill>
          <a:latin typeface="Arial Narrow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9F23"/>
          </a:solidFill>
          <a:latin typeface="Arial Narrow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9F23"/>
          </a:solidFill>
          <a:latin typeface="Arial Narrow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69AA"/>
          </a:solidFill>
          <a:latin typeface="Arial Narrow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69AA"/>
          </a:solidFill>
          <a:latin typeface="Arial Narrow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69AA"/>
          </a:solidFill>
          <a:latin typeface="Arial Narrow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69AA"/>
          </a:solidFill>
          <a:latin typeface="Arial Narrow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9F23"/>
        </a:buClr>
        <a:buFont typeface="Wingdings" pitchFamily="2" charset="2"/>
        <a:buChar char="§"/>
        <a:defRPr sz="2400">
          <a:solidFill>
            <a:srgbClr val="EC9F23"/>
          </a:solidFill>
          <a:latin typeface="+mn-lt"/>
          <a:ea typeface="+mn-ea"/>
          <a:cs typeface="ヒラギノ角ゴ Pro W3" charset="0"/>
        </a:defRPr>
      </a:lvl1pPr>
      <a:lvl2pPr marL="908050" indent="-342900" algn="l" rtl="0" eaLnBrk="0" fontAlgn="base" hangingPunct="0">
        <a:lnSpc>
          <a:spcPct val="17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AB4E4"/>
        </a:buClr>
        <a:buFont typeface="Wingdings" charset="0"/>
        <a:buChar char="§"/>
        <a:defRPr sz="1600">
          <a:solidFill>
            <a:srgbClr val="80808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AB4E4"/>
        </a:buClr>
        <a:buFont typeface="Wingdings" charset="0"/>
        <a:buChar char="§"/>
        <a:defRPr sz="1600">
          <a:solidFill>
            <a:srgbClr val="80808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AB4E4"/>
        </a:buClr>
        <a:buFont typeface="Wingdings" charset="0"/>
        <a:buChar char="§"/>
        <a:defRPr sz="1600">
          <a:solidFill>
            <a:srgbClr val="80808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AB4E4"/>
        </a:buClr>
        <a:buFont typeface="Wingdings" charset="0"/>
        <a:buChar char="§"/>
        <a:defRPr sz="1600">
          <a:solidFill>
            <a:srgbClr val="80808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yra.piat@douglas.mcgill.c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 bwMode="auto">
          <a:xfrm>
            <a:off x="1485898" y="854731"/>
            <a:ext cx="5962650" cy="1162050"/>
          </a:xfrm>
          <a:custGeom>
            <a:avLst/>
            <a:gdLst>
              <a:gd name="connsiteX0" fmla="*/ 241305 w 5238750"/>
              <a:gd name="connsiteY0" fmla="*/ 0 h 1447800"/>
              <a:gd name="connsiteX1" fmla="*/ 5238750 w 5238750"/>
              <a:gd name="connsiteY1" fmla="*/ 0 h 1447800"/>
              <a:gd name="connsiteX2" fmla="*/ 5238750 w 5238750"/>
              <a:gd name="connsiteY2" fmla="*/ 0 h 1447800"/>
              <a:gd name="connsiteX3" fmla="*/ 5238750 w 5238750"/>
              <a:gd name="connsiteY3" fmla="*/ 1206495 h 1447800"/>
              <a:gd name="connsiteX4" fmla="*/ 4997445 w 5238750"/>
              <a:gd name="connsiteY4" fmla="*/ 1447800 h 1447800"/>
              <a:gd name="connsiteX5" fmla="*/ 0 w 5238750"/>
              <a:gd name="connsiteY5" fmla="*/ 1447800 h 1447800"/>
              <a:gd name="connsiteX6" fmla="*/ 0 w 5238750"/>
              <a:gd name="connsiteY6" fmla="*/ 1447800 h 1447800"/>
              <a:gd name="connsiteX7" fmla="*/ 0 w 5238750"/>
              <a:gd name="connsiteY7" fmla="*/ 241305 h 1447800"/>
              <a:gd name="connsiteX8" fmla="*/ 241305 w 5238750"/>
              <a:gd name="connsiteY8" fmla="*/ 0 h 1447800"/>
              <a:gd name="connsiteX0" fmla="*/ 0 w 5238750"/>
              <a:gd name="connsiteY0" fmla="*/ 241305 h 1447800"/>
              <a:gd name="connsiteX1" fmla="*/ 5238750 w 5238750"/>
              <a:gd name="connsiteY1" fmla="*/ 0 h 1447800"/>
              <a:gd name="connsiteX2" fmla="*/ 5238750 w 5238750"/>
              <a:gd name="connsiteY2" fmla="*/ 0 h 1447800"/>
              <a:gd name="connsiteX3" fmla="*/ 5238750 w 5238750"/>
              <a:gd name="connsiteY3" fmla="*/ 1206495 h 1447800"/>
              <a:gd name="connsiteX4" fmla="*/ 4997445 w 5238750"/>
              <a:gd name="connsiteY4" fmla="*/ 1447800 h 1447800"/>
              <a:gd name="connsiteX5" fmla="*/ 0 w 5238750"/>
              <a:gd name="connsiteY5" fmla="*/ 1447800 h 1447800"/>
              <a:gd name="connsiteX6" fmla="*/ 0 w 5238750"/>
              <a:gd name="connsiteY6" fmla="*/ 1447800 h 1447800"/>
              <a:gd name="connsiteX7" fmla="*/ 0 w 5238750"/>
              <a:gd name="connsiteY7" fmla="*/ 241305 h 1447800"/>
              <a:gd name="connsiteX0" fmla="*/ 0 w 5238750"/>
              <a:gd name="connsiteY0" fmla="*/ 97068 h 1552944"/>
              <a:gd name="connsiteX1" fmla="*/ 5238750 w 5238750"/>
              <a:gd name="connsiteY1" fmla="*/ 105144 h 1552944"/>
              <a:gd name="connsiteX2" fmla="*/ 5238750 w 5238750"/>
              <a:gd name="connsiteY2" fmla="*/ 105144 h 1552944"/>
              <a:gd name="connsiteX3" fmla="*/ 5238750 w 5238750"/>
              <a:gd name="connsiteY3" fmla="*/ 1311639 h 1552944"/>
              <a:gd name="connsiteX4" fmla="*/ 4997445 w 5238750"/>
              <a:gd name="connsiteY4" fmla="*/ 1552944 h 1552944"/>
              <a:gd name="connsiteX5" fmla="*/ 0 w 5238750"/>
              <a:gd name="connsiteY5" fmla="*/ 1552944 h 1552944"/>
              <a:gd name="connsiteX6" fmla="*/ 0 w 5238750"/>
              <a:gd name="connsiteY6" fmla="*/ 1552944 h 1552944"/>
              <a:gd name="connsiteX7" fmla="*/ 0 w 5238750"/>
              <a:gd name="connsiteY7" fmla="*/ 97068 h 1552944"/>
              <a:gd name="connsiteX0" fmla="*/ 0 w 5238750"/>
              <a:gd name="connsiteY0" fmla="*/ 0 h 1455876"/>
              <a:gd name="connsiteX1" fmla="*/ 5238750 w 5238750"/>
              <a:gd name="connsiteY1" fmla="*/ 8076 h 1455876"/>
              <a:gd name="connsiteX2" fmla="*/ 5238750 w 5238750"/>
              <a:gd name="connsiteY2" fmla="*/ 8076 h 1455876"/>
              <a:gd name="connsiteX3" fmla="*/ 5238750 w 5238750"/>
              <a:gd name="connsiteY3" fmla="*/ 1214571 h 1455876"/>
              <a:gd name="connsiteX4" fmla="*/ 4997445 w 5238750"/>
              <a:gd name="connsiteY4" fmla="*/ 1455876 h 1455876"/>
              <a:gd name="connsiteX5" fmla="*/ 0 w 5238750"/>
              <a:gd name="connsiteY5" fmla="*/ 1455876 h 1455876"/>
              <a:gd name="connsiteX6" fmla="*/ 0 w 5238750"/>
              <a:gd name="connsiteY6" fmla="*/ 1455876 h 1455876"/>
              <a:gd name="connsiteX7" fmla="*/ 0 w 5238750"/>
              <a:gd name="connsiteY7" fmla="*/ 0 h 14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750" h="1455876">
                <a:moveTo>
                  <a:pt x="0" y="0"/>
                </a:moveTo>
                <a:lnTo>
                  <a:pt x="5238750" y="8076"/>
                </a:lnTo>
                <a:lnTo>
                  <a:pt x="5238750" y="8076"/>
                </a:lnTo>
                <a:lnTo>
                  <a:pt x="5238750" y="1214571"/>
                </a:lnTo>
                <a:cubicBezTo>
                  <a:pt x="5238750" y="1347840"/>
                  <a:pt x="5130714" y="1455876"/>
                  <a:pt x="4997445" y="1455876"/>
                </a:cubicBezTo>
                <a:lnTo>
                  <a:pt x="0" y="1455876"/>
                </a:lnTo>
                <a:lnTo>
                  <a:pt x="0" y="14558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fr-CA" sz="3200" b="1" cap="all" spc="300" dirty="0">
              <a:solidFill>
                <a:schemeClr val="accent4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rrondir un rectangle avec un coin diagonal 5"/>
          <p:cNvSpPr/>
          <p:nvPr/>
        </p:nvSpPr>
        <p:spPr bwMode="auto">
          <a:xfrm>
            <a:off x="0" y="2197291"/>
            <a:ext cx="7751929" cy="504967"/>
          </a:xfrm>
          <a:custGeom>
            <a:avLst/>
            <a:gdLst>
              <a:gd name="connsiteX0" fmla="*/ 79377 w 7448550"/>
              <a:gd name="connsiteY0" fmla="*/ 0 h 476250"/>
              <a:gd name="connsiteX1" fmla="*/ 7448550 w 7448550"/>
              <a:gd name="connsiteY1" fmla="*/ 0 h 476250"/>
              <a:gd name="connsiteX2" fmla="*/ 7448550 w 7448550"/>
              <a:gd name="connsiteY2" fmla="*/ 0 h 476250"/>
              <a:gd name="connsiteX3" fmla="*/ 7448550 w 7448550"/>
              <a:gd name="connsiteY3" fmla="*/ 396873 h 476250"/>
              <a:gd name="connsiteX4" fmla="*/ 7369173 w 7448550"/>
              <a:gd name="connsiteY4" fmla="*/ 476250 h 476250"/>
              <a:gd name="connsiteX5" fmla="*/ 0 w 7448550"/>
              <a:gd name="connsiteY5" fmla="*/ 476250 h 476250"/>
              <a:gd name="connsiteX6" fmla="*/ 0 w 7448550"/>
              <a:gd name="connsiteY6" fmla="*/ 476250 h 476250"/>
              <a:gd name="connsiteX7" fmla="*/ 0 w 7448550"/>
              <a:gd name="connsiteY7" fmla="*/ 79377 h 476250"/>
              <a:gd name="connsiteX8" fmla="*/ 79377 w 7448550"/>
              <a:gd name="connsiteY8" fmla="*/ 0 h 476250"/>
              <a:gd name="connsiteX0" fmla="*/ 79377 w 7448550"/>
              <a:gd name="connsiteY0" fmla="*/ 6021 h 482271"/>
              <a:gd name="connsiteX1" fmla="*/ 7448550 w 7448550"/>
              <a:gd name="connsiteY1" fmla="*/ 6021 h 482271"/>
              <a:gd name="connsiteX2" fmla="*/ 7448550 w 7448550"/>
              <a:gd name="connsiteY2" fmla="*/ 6021 h 482271"/>
              <a:gd name="connsiteX3" fmla="*/ 7448550 w 7448550"/>
              <a:gd name="connsiteY3" fmla="*/ 402894 h 482271"/>
              <a:gd name="connsiteX4" fmla="*/ 7369173 w 7448550"/>
              <a:gd name="connsiteY4" fmla="*/ 482271 h 482271"/>
              <a:gd name="connsiteX5" fmla="*/ 0 w 7448550"/>
              <a:gd name="connsiteY5" fmla="*/ 482271 h 482271"/>
              <a:gd name="connsiteX6" fmla="*/ 0 w 7448550"/>
              <a:gd name="connsiteY6" fmla="*/ 482271 h 482271"/>
              <a:gd name="connsiteX7" fmla="*/ 0 w 7448550"/>
              <a:gd name="connsiteY7" fmla="*/ 26876 h 482271"/>
              <a:gd name="connsiteX8" fmla="*/ 79377 w 7448550"/>
              <a:gd name="connsiteY8" fmla="*/ 6021 h 482271"/>
              <a:gd name="connsiteX0" fmla="*/ 79377 w 7448550"/>
              <a:gd name="connsiteY0" fmla="*/ 0 h 476250"/>
              <a:gd name="connsiteX1" fmla="*/ 7448550 w 7448550"/>
              <a:gd name="connsiteY1" fmla="*/ 0 h 476250"/>
              <a:gd name="connsiteX2" fmla="*/ 7448550 w 7448550"/>
              <a:gd name="connsiteY2" fmla="*/ 0 h 476250"/>
              <a:gd name="connsiteX3" fmla="*/ 7448550 w 7448550"/>
              <a:gd name="connsiteY3" fmla="*/ 396873 h 476250"/>
              <a:gd name="connsiteX4" fmla="*/ 7369173 w 7448550"/>
              <a:gd name="connsiteY4" fmla="*/ 476250 h 476250"/>
              <a:gd name="connsiteX5" fmla="*/ 0 w 7448550"/>
              <a:gd name="connsiteY5" fmla="*/ 476250 h 476250"/>
              <a:gd name="connsiteX6" fmla="*/ 0 w 7448550"/>
              <a:gd name="connsiteY6" fmla="*/ 476250 h 476250"/>
              <a:gd name="connsiteX7" fmla="*/ 0 w 7448550"/>
              <a:gd name="connsiteY7" fmla="*/ 20855 h 476250"/>
              <a:gd name="connsiteX8" fmla="*/ 79377 w 7448550"/>
              <a:gd name="connsiteY8" fmla="*/ 0 h 476250"/>
              <a:gd name="connsiteX0" fmla="*/ 0 w 7448550"/>
              <a:gd name="connsiteY0" fmla="*/ 40634 h 496029"/>
              <a:gd name="connsiteX1" fmla="*/ 7448550 w 7448550"/>
              <a:gd name="connsiteY1" fmla="*/ 19779 h 496029"/>
              <a:gd name="connsiteX2" fmla="*/ 7448550 w 7448550"/>
              <a:gd name="connsiteY2" fmla="*/ 19779 h 496029"/>
              <a:gd name="connsiteX3" fmla="*/ 7448550 w 7448550"/>
              <a:gd name="connsiteY3" fmla="*/ 416652 h 496029"/>
              <a:gd name="connsiteX4" fmla="*/ 7369173 w 7448550"/>
              <a:gd name="connsiteY4" fmla="*/ 496029 h 496029"/>
              <a:gd name="connsiteX5" fmla="*/ 0 w 7448550"/>
              <a:gd name="connsiteY5" fmla="*/ 496029 h 496029"/>
              <a:gd name="connsiteX6" fmla="*/ 0 w 7448550"/>
              <a:gd name="connsiteY6" fmla="*/ 496029 h 496029"/>
              <a:gd name="connsiteX7" fmla="*/ 0 w 7448550"/>
              <a:gd name="connsiteY7" fmla="*/ 40634 h 496029"/>
              <a:gd name="connsiteX0" fmla="*/ 5285 w 7448550"/>
              <a:gd name="connsiteY0" fmla="*/ 34446 h 510983"/>
              <a:gd name="connsiteX1" fmla="*/ 7448550 w 7448550"/>
              <a:gd name="connsiteY1" fmla="*/ 34733 h 510983"/>
              <a:gd name="connsiteX2" fmla="*/ 7448550 w 7448550"/>
              <a:gd name="connsiteY2" fmla="*/ 34733 h 510983"/>
              <a:gd name="connsiteX3" fmla="*/ 7448550 w 7448550"/>
              <a:gd name="connsiteY3" fmla="*/ 431606 h 510983"/>
              <a:gd name="connsiteX4" fmla="*/ 7369173 w 7448550"/>
              <a:gd name="connsiteY4" fmla="*/ 510983 h 510983"/>
              <a:gd name="connsiteX5" fmla="*/ 0 w 7448550"/>
              <a:gd name="connsiteY5" fmla="*/ 510983 h 510983"/>
              <a:gd name="connsiteX6" fmla="*/ 0 w 7448550"/>
              <a:gd name="connsiteY6" fmla="*/ 510983 h 510983"/>
              <a:gd name="connsiteX7" fmla="*/ 5285 w 7448550"/>
              <a:gd name="connsiteY7" fmla="*/ 34446 h 510983"/>
              <a:gd name="connsiteX0" fmla="*/ 5285 w 7448550"/>
              <a:gd name="connsiteY0" fmla="*/ 147192 h 623729"/>
              <a:gd name="connsiteX1" fmla="*/ 7448550 w 7448550"/>
              <a:gd name="connsiteY1" fmla="*/ 147479 h 623729"/>
              <a:gd name="connsiteX2" fmla="*/ 7448550 w 7448550"/>
              <a:gd name="connsiteY2" fmla="*/ 147479 h 623729"/>
              <a:gd name="connsiteX3" fmla="*/ 7448550 w 7448550"/>
              <a:gd name="connsiteY3" fmla="*/ 544352 h 623729"/>
              <a:gd name="connsiteX4" fmla="*/ 7369173 w 7448550"/>
              <a:gd name="connsiteY4" fmla="*/ 623729 h 623729"/>
              <a:gd name="connsiteX5" fmla="*/ 0 w 7448550"/>
              <a:gd name="connsiteY5" fmla="*/ 623729 h 623729"/>
              <a:gd name="connsiteX6" fmla="*/ 0 w 7448550"/>
              <a:gd name="connsiteY6" fmla="*/ 623729 h 623729"/>
              <a:gd name="connsiteX7" fmla="*/ 5285 w 7448550"/>
              <a:gd name="connsiteY7" fmla="*/ 147192 h 623729"/>
              <a:gd name="connsiteX0" fmla="*/ 5285 w 7448550"/>
              <a:gd name="connsiteY0" fmla="*/ 0 h 476537"/>
              <a:gd name="connsiteX1" fmla="*/ 7448550 w 7448550"/>
              <a:gd name="connsiteY1" fmla="*/ 287 h 476537"/>
              <a:gd name="connsiteX2" fmla="*/ 7448550 w 7448550"/>
              <a:gd name="connsiteY2" fmla="*/ 287 h 476537"/>
              <a:gd name="connsiteX3" fmla="*/ 7448550 w 7448550"/>
              <a:gd name="connsiteY3" fmla="*/ 397160 h 476537"/>
              <a:gd name="connsiteX4" fmla="*/ 7369173 w 7448550"/>
              <a:gd name="connsiteY4" fmla="*/ 476537 h 476537"/>
              <a:gd name="connsiteX5" fmla="*/ 0 w 7448550"/>
              <a:gd name="connsiteY5" fmla="*/ 476537 h 476537"/>
              <a:gd name="connsiteX6" fmla="*/ 0 w 7448550"/>
              <a:gd name="connsiteY6" fmla="*/ 476537 h 476537"/>
              <a:gd name="connsiteX7" fmla="*/ 5285 w 7448550"/>
              <a:gd name="connsiteY7" fmla="*/ 0 h 4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8550" h="476537">
                <a:moveTo>
                  <a:pt x="5285" y="0"/>
                </a:moveTo>
                <a:lnTo>
                  <a:pt x="7448550" y="287"/>
                </a:lnTo>
                <a:lnTo>
                  <a:pt x="7448550" y="287"/>
                </a:lnTo>
                <a:lnTo>
                  <a:pt x="7448550" y="397160"/>
                </a:lnTo>
                <a:cubicBezTo>
                  <a:pt x="7448550" y="440999"/>
                  <a:pt x="7413012" y="476537"/>
                  <a:pt x="7369173" y="476537"/>
                </a:cubicBezTo>
                <a:lnTo>
                  <a:pt x="0" y="476537"/>
                </a:lnTo>
                <a:lnTo>
                  <a:pt x="0" y="476537"/>
                </a:lnTo>
                <a:cubicBezTo>
                  <a:pt x="1762" y="317691"/>
                  <a:pt x="3523" y="158846"/>
                  <a:pt x="5285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fr-CA" sz="2000" dirty="0" smtClean="0">
                <a:solidFill>
                  <a:schemeClr val="accent4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Journées annuelles de santé </a:t>
            </a:r>
            <a:r>
              <a:rPr lang="fr-CA" sz="2000" dirty="0">
                <a:solidFill>
                  <a:schemeClr val="accent4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m</a:t>
            </a:r>
            <a:r>
              <a:rPr lang="fr-CA" sz="2000" dirty="0" smtClean="0">
                <a:solidFill>
                  <a:schemeClr val="accent4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entale 2014 – S’engager ensemble dans l’action</a:t>
            </a:r>
          </a:p>
        </p:txBody>
      </p:sp>
      <p:sp>
        <p:nvSpPr>
          <p:cNvPr id="7172" name="ZoneTexte 1"/>
          <p:cNvSpPr txBox="1">
            <a:spLocks noChangeArrowheads="1"/>
          </p:cNvSpPr>
          <p:nvPr/>
        </p:nvSpPr>
        <p:spPr bwMode="auto">
          <a:xfrm>
            <a:off x="1485898" y="939563"/>
            <a:ext cx="59626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fr-CA" altLang="en-US" sz="3200" b="1" dirty="0" smtClean="0">
                <a:solidFill>
                  <a:srgbClr val="EC9F23"/>
                </a:solidFill>
                <a:latin typeface="Arial Narrow" pitchFamily="34" charset="0"/>
              </a:rPr>
              <a:t>RÉTABLISSEMENT ET LOGEMENT:</a:t>
            </a:r>
          </a:p>
          <a:p>
            <a:pPr algn="r"/>
            <a:r>
              <a:rPr lang="fr-CA" altLang="en-US" sz="3200" b="1" dirty="0" smtClean="0">
                <a:solidFill>
                  <a:srgbClr val="EC9F23"/>
                </a:solidFill>
                <a:latin typeface="Arial Narrow" pitchFamily="34" charset="0"/>
              </a:rPr>
              <a:t>Oser, innover, créer</a:t>
            </a:r>
            <a:endParaRPr lang="fr-CA" altLang="en-US" sz="3200" b="1" dirty="0">
              <a:solidFill>
                <a:srgbClr val="EC9F23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7597"/>
            <a:ext cx="8434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Myra Piat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fr-CA" sz="1700" dirty="0" err="1">
                <a:latin typeface="Arial Narrow" pitchFamily="34" charset="0"/>
                <a:ea typeface="ＭＳ Ｐゴシック" charset="0"/>
                <a:cs typeface="ＭＳ Ｐゴシック" charset="0"/>
              </a:rPr>
              <a:t>Ph.D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., Chercheure à l’Institut Douglas, professeure à l’Université McGill</a:t>
            </a:r>
          </a:p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Anick Plante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Pair </a:t>
            </a:r>
            <a:r>
              <a:rPr lang="fr-CA" sz="1700" dirty="0" smtClean="0">
                <a:latin typeface="Arial Narrow" pitchFamily="34" charset="0"/>
                <a:ea typeface="ＭＳ Ｐゴシック" charset="0"/>
                <a:cs typeface="ＭＳ Ｐゴシック" charset="0"/>
              </a:rPr>
              <a:t>aidante, Ancienne 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résidante du réseau d’hébergement en santé </a:t>
            </a:r>
            <a:r>
              <a:rPr lang="fr-CA" sz="1700" dirty="0" smtClean="0">
                <a:latin typeface="Arial Narrow" pitchFamily="34" charset="0"/>
                <a:ea typeface="ＭＳ Ｐゴシック" charset="0"/>
                <a:cs typeface="ＭＳ Ｐゴシック" charset="0"/>
              </a:rPr>
              <a:t>mentale </a:t>
            </a:r>
            <a:endParaRPr lang="fr-CA" sz="1700" dirty="0"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Benoît Côté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Directeur général, PECH</a:t>
            </a:r>
          </a:p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Lydia </a:t>
            </a:r>
            <a:r>
              <a:rPr lang="fr-CA" sz="1700" b="1" dirty="0" err="1">
                <a:latin typeface="Arial Narrow" pitchFamily="34" charset="0"/>
                <a:ea typeface="ＭＳ Ｐゴシック" charset="0"/>
                <a:cs typeface="ＭＳ Ｐゴシック" charset="0"/>
              </a:rPr>
              <a:t>Trahan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Chef d’équipe Sherpa, PECH</a:t>
            </a:r>
          </a:p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Sonia Côté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Chef de programme rétablissement et inclusion sociale, Institut Douglas </a:t>
            </a:r>
          </a:p>
          <a:p>
            <a:pPr>
              <a:defRPr/>
            </a:pPr>
            <a:r>
              <a:rPr lang="fr-CA" sz="1700" b="1" dirty="0">
                <a:latin typeface="Arial Narrow" pitchFamily="34" charset="0"/>
                <a:ea typeface="ＭＳ Ｐゴシック" charset="0"/>
                <a:cs typeface="ＭＳ Ｐゴシック" charset="0"/>
              </a:rPr>
              <a:t>Jessica Soto</a:t>
            </a:r>
            <a:r>
              <a:rPr lang="fr-CA" sz="1700" dirty="0">
                <a:latin typeface="Arial Narrow" pitchFamily="34" charset="0"/>
                <a:ea typeface="ＭＳ Ｐゴシック" charset="0"/>
                <a:cs typeface="ＭＳ Ｐゴシック" charset="0"/>
              </a:rPr>
              <a:t>, Coordonnatrice de service clinique dans la transition du projet Chez soi, Diogène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27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Merci beaucoup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myra.piat@douglas.mcgill.ca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twitter@MyraPiat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06598"/>
              </p:ext>
            </p:extLst>
          </p:nvPr>
        </p:nvGraphicFramePr>
        <p:xfrm>
          <a:off x="528937" y="1363717"/>
          <a:ext cx="8441641" cy="50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13627" y="157654"/>
            <a:ext cx="6682991" cy="92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dirty="0"/>
              <a:t>Réseau d’hébergement actuel au Québec</a:t>
            </a:r>
          </a:p>
          <a:p>
            <a:pPr>
              <a:lnSpc>
                <a:spcPct val="90000"/>
              </a:lnSpc>
              <a:defRPr/>
            </a:pPr>
            <a:endParaRPr lang="fr-CA" altLang="en-US" dirty="0" err="1" smtClean="0">
              <a:solidFill>
                <a:srgbClr val="EC9F23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8788" y="60827"/>
            <a:ext cx="6747230" cy="9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/>
              <a:t>Réseau d’hébergement actuel au Québec</a:t>
            </a:r>
          </a:p>
          <a:p>
            <a:pPr>
              <a:lnSpc>
                <a:spcPct val="90000"/>
              </a:lnSpc>
              <a:defRPr/>
            </a:pPr>
            <a:endParaRPr lang="fr-CA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6125" y="723331"/>
            <a:ext cx="8702566" cy="52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90805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339850" indent="-2667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1797050" indent="-276225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254250" indent="-27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711450" indent="-27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168650" indent="-27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625850" indent="-276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lvl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Ressource Intermédiaire (RI): 2928 places*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Ressource de Type Familial (RTF): 2975 places*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Coûts - $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Rétributions publiques: Variable selon l’intensité des services requis (estimation entre 2000$ et 4000$ par mois par usager et entre 144 000 000$ et 288 000 000$/année au total).**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Contribution des usagers:</a:t>
            </a:r>
          </a:p>
          <a:p>
            <a:pPr lvl="2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Arial Narrow" pitchFamily="34" charset="0"/>
                <a:ea typeface="ヒラギノ角ゴ Pro W3" charset="-128"/>
              </a:rPr>
              <a:t>En RTF, adultes de moins de 65 ans bénéficiant d’un programme d’aide financière: 724$/mois, 537$/mois ou 407$/mois selon ses revenus.</a:t>
            </a:r>
          </a:p>
          <a:p>
            <a:pPr lvl="2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CA" dirty="0" smtClean="0">
                <a:latin typeface="Arial Narrow" pitchFamily="34" charset="0"/>
                <a:ea typeface="ヒラギノ角ゴ Pro W3" charset="-128"/>
              </a:rPr>
              <a:t>En RI: maximum de 1202$/</a:t>
            </a:r>
            <a:r>
              <a:rPr lang="en-CA" dirty="0" err="1" smtClean="0">
                <a:latin typeface="Arial Narrow" pitchFamily="34" charset="0"/>
                <a:ea typeface="ヒラギノ角ゴ Pro W3" charset="-128"/>
              </a:rPr>
              <a:t>mois</a:t>
            </a:r>
            <a:r>
              <a:rPr lang="en-CA" dirty="0" smtClean="0">
                <a:latin typeface="Arial Narrow" pitchFamily="34" charset="0"/>
                <a:ea typeface="ヒラギノ角ゴ Pro W3" charset="-128"/>
              </a:rPr>
              <a:t> (38,79$/jour) </a:t>
            </a:r>
            <a:r>
              <a:rPr lang="en-CA" dirty="0" err="1" smtClean="0">
                <a:latin typeface="Arial Narrow" pitchFamily="34" charset="0"/>
                <a:ea typeface="ヒラギノ角ゴ Pro W3" charset="-128"/>
              </a:rPr>
              <a:t>selon</a:t>
            </a:r>
            <a:r>
              <a:rPr lang="en-CA" dirty="0" smtClean="0">
                <a:latin typeface="Arial Narrow" pitchFamily="34" charset="0"/>
                <a:ea typeface="ヒラギノ角ゴ Pro W3" charset="-128"/>
              </a:rPr>
              <a:t> </a:t>
            </a:r>
            <a:r>
              <a:rPr lang="en-CA" dirty="0" err="1" smtClean="0">
                <a:latin typeface="Arial Narrow" pitchFamily="34" charset="0"/>
                <a:ea typeface="ヒラギノ角ゴ Pro W3" charset="-128"/>
              </a:rPr>
              <a:t>ses</a:t>
            </a:r>
            <a:r>
              <a:rPr lang="en-CA" dirty="0" smtClean="0">
                <a:latin typeface="Arial Narrow" pitchFamily="34" charset="0"/>
                <a:ea typeface="ヒラギノ角ゴ Pro W3" charset="-128"/>
              </a:rPr>
              <a:t> </a:t>
            </a:r>
            <a:r>
              <a:rPr lang="en-CA" dirty="0" err="1" smtClean="0">
                <a:latin typeface="Arial Narrow" pitchFamily="34" charset="0"/>
                <a:ea typeface="ヒラギノ角ゴ Pro W3" charset="-128"/>
              </a:rPr>
              <a:t>revenus</a:t>
            </a:r>
            <a:r>
              <a:rPr lang="en-CA" dirty="0" smtClean="0">
                <a:latin typeface="Arial Narrow" pitchFamily="34" charset="0"/>
                <a:ea typeface="ヒラギノ角ゴ Pro W3" charset="-128"/>
              </a:rPr>
              <a:t>.</a:t>
            </a:r>
            <a:endParaRPr lang="fr-CA" dirty="0" smtClean="0">
              <a:latin typeface="Arial Narrow" pitchFamily="34" charset="0"/>
              <a:ea typeface="ヒラギノ角ゴ Pro W3" charset="-128"/>
            </a:endParaRPr>
          </a:p>
          <a:p>
            <a:pPr lvl="2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fr-CA" dirty="0">
              <a:latin typeface="Arial Narrow" pitchFamily="34" charset="0"/>
              <a:ea typeface="ヒラギノ角ゴ Pro W3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054" y="5977719"/>
            <a:ext cx="4408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/>
              <a:t>* MSSS, communication personnelle, mai 2014</a:t>
            </a:r>
          </a:p>
          <a:p>
            <a:r>
              <a:rPr lang="fr-CA" sz="900" dirty="0" smtClean="0"/>
              <a:t>** Calcul basé sur Entente collective MSSS et RESSAQ-CSD du 13 juin 2013</a:t>
            </a:r>
          </a:p>
          <a:p>
            <a:r>
              <a:rPr lang="fr-CA" sz="900" dirty="0" smtClean="0"/>
              <a:t>*** MSSS, Annexe 2 à la circulaire 2013-046, normes et pratiques </a:t>
            </a:r>
            <a:r>
              <a:rPr lang="fr-CA" sz="900" smtClean="0"/>
              <a:t>de gestion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0696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12109"/>
              </p:ext>
            </p:extLst>
          </p:nvPr>
        </p:nvGraphicFramePr>
        <p:xfrm>
          <a:off x="513171" y="1379483"/>
          <a:ext cx="8441641" cy="50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13627" y="157654"/>
            <a:ext cx="6682991" cy="92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dirty="0"/>
              <a:t>Transformer notre réseau d’hébergement</a:t>
            </a:r>
          </a:p>
          <a:p>
            <a:pPr>
              <a:lnSpc>
                <a:spcPct val="90000"/>
              </a:lnSpc>
              <a:defRPr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162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6A13823-58AF-4E17-91BA-E843E170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5BB6C0D-A91B-4040-957D-433334D0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234B314-813B-4265-9E6F-250FB0E8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78254179-8CA8-4679-91C4-FB1B9F37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296374B5-446A-43E2-9930-7EB835BA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25477AC6-D7CF-49DB-956C-AE3837CE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EA993EF5-A91B-4361-AA47-8DDE600F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511300"/>
            <a:ext cx="7497762" cy="42513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2400"/>
              </a:spcBef>
              <a:defRPr/>
            </a:pPr>
            <a:endParaRPr lang="fr-CA" dirty="0" smtClean="0"/>
          </a:p>
          <a:p>
            <a:pPr marL="0" indent="0">
              <a:lnSpc>
                <a:spcPct val="130000"/>
              </a:lnSpc>
              <a:spcBef>
                <a:spcPts val="2400"/>
              </a:spcBef>
              <a:buNone/>
              <a:defRPr/>
            </a:pPr>
            <a:endParaRPr lang="fr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8788" y="274638"/>
            <a:ext cx="5808662" cy="5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Partenariats intersectoriels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33386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32663" y="274638"/>
            <a:ext cx="7014067" cy="5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Orienter les services vers le rétablissement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75617"/>
              </p:ext>
            </p:extLst>
          </p:nvPr>
        </p:nvGraphicFramePr>
        <p:xfrm>
          <a:off x="332663" y="1261242"/>
          <a:ext cx="4088524" cy="462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89" y="1794752"/>
            <a:ext cx="3823005" cy="2706687"/>
          </a:xfrm>
        </p:spPr>
      </p:pic>
      <p:sp>
        <p:nvSpPr>
          <p:cNvPr id="8" name="TextBox 7"/>
          <p:cNvSpPr txBox="1"/>
          <p:nvPr/>
        </p:nvSpPr>
        <p:spPr>
          <a:xfrm>
            <a:off x="4635062" y="4582708"/>
            <a:ext cx="4014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By Hermes from mars (Own work) [</a:t>
            </a:r>
            <a:r>
              <a:rPr lang="en-CA" sz="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CC-BY-SA-3.0</a:t>
            </a:r>
            <a:endParaRPr lang="en-CA" sz="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8788" y="274638"/>
            <a:ext cx="5808662" cy="104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Soutenir l’appropriation de </a:t>
            </a:r>
          </a:p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pouvoir</a:t>
            </a:r>
          </a:p>
        </p:txBody>
      </p:sp>
      <p:pic>
        <p:nvPicPr>
          <p:cNvPr id="5" name="Picture 2" descr="http://4.bp.blogspot.com/_jx3nZOw8mco/TMSRF2gsLHI/AAAAAAAAAwM/U-y6h-kwqVY/s1600/puzzle+pie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6" y="132748"/>
            <a:ext cx="3541409" cy="212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1007714"/>
              </p:ext>
            </p:extLst>
          </p:nvPr>
        </p:nvGraphicFramePr>
        <p:xfrm>
          <a:off x="458788" y="2475186"/>
          <a:ext cx="7630731" cy="32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07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8788" y="274638"/>
            <a:ext cx="5808662" cy="5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Promouvoir l’inclusion sociale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0215205"/>
              </p:ext>
            </p:extLst>
          </p:nvPr>
        </p:nvGraphicFramePr>
        <p:xfrm>
          <a:off x="325819" y="1245477"/>
          <a:ext cx="4403835" cy="462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di.ncl.ac.uk/v2/wp-content/uploads/2011/08/inclusion_imag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885090"/>
            <a:ext cx="3669355" cy="27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8788" y="274638"/>
            <a:ext cx="5808662" cy="5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C9F23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69AA"/>
                </a:solidFill>
                <a:latin typeface="Arial Narrow" charset="0"/>
                <a:ea typeface="ヒラギノ角ゴ Pro W3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A" sz="3200" dirty="0" smtClean="0"/>
              <a:t>Combattre la stigmatisation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5409638"/>
              </p:ext>
            </p:extLst>
          </p:nvPr>
        </p:nvGraphicFramePr>
        <p:xfrm>
          <a:off x="173421" y="1497727"/>
          <a:ext cx="4051738" cy="41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62" y="1844566"/>
            <a:ext cx="3714467" cy="2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ontenu">
  <a:themeElements>
    <a:clrScheme name="2012_Douglas_Powerpoint">
      <a:dk1>
        <a:srgbClr val="5E4D3E"/>
      </a:dk1>
      <a:lt1>
        <a:srgbClr val="FFFFFF"/>
      </a:lt1>
      <a:dk2>
        <a:srgbClr val="BDDAE8"/>
      </a:dk2>
      <a:lt2>
        <a:srgbClr val="D3C649"/>
      </a:lt2>
      <a:accent1>
        <a:srgbClr val="D3C649"/>
      </a:accent1>
      <a:accent2>
        <a:srgbClr val="EA1C31"/>
      </a:accent2>
      <a:accent3>
        <a:srgbClr val="BDDAE8"/>
      </a:accent3>
      <a:accent4>
        <a:srgbClr val="EC9F23"/>
      </a:accent4>
      <a:accent5>
        <a:srgbClr val="000100"/>
      </a:accent5>
      <a:accent6>
        <a:srgbClr val="000100"/>
      </a:accent6>
      <a:hlink>
        <a:srgbClr val="EA1C31"/>
      </a:hlink>
      <a:folHlink>
        <a:srgbClr val="5E4D3E"/>
      </a:folHlink>
    </a:clrScheme>
    <a:fontScheme name="contenu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u 13">
        <a:dk1>
          <a:srgbClr val="000000"/>
        </a:dk1>
        <a:lt1>
          <a:srgbClr val="FFFFFF"/>
        </a:lt1>
        <a:dk2>
          <a:srgbClr val="676767"/>
        </a:dk2>
        <a:lt2>
          <a:srgbClr val="E3E7EA"/>
        </a:lt2>
        <a:accent1>
          <a:srgbClr val="FDB813"/>
        </a:accent1>
        <a:accent2>
          <a:srgbClr val="DD4F04"/>
        </a:accent2>
        <a:accent3>
          <a:srgbClr val="FFFFFF"/>
        </a:accent3>
        <a:accent4>
          <a:srgbClr val="000000"/>
        </a:accent4>
        <a:accent5>
          <a:srgbClr val="FED8AA"/>
        </a:accent5>
        <a:accent6>
          <a:srgbClr val="C84703"/>
        </a:accent6>
        <a:hlink>
          <a:srgbClr val="E2DB37"/>
        </a:hlink>
        <a:folHlink>
          <a:srgbClr val="FFC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u 14">
        <a:dk1>
          <a:srgbClr val="0069AA"/>
        </a:dk1>
        <a:lt1>
          <a:srgbClr val="FFFFFF"/>
        </a:lt1>
        <a:dk2>
          <a:srgbClr val="003777"/>
        </a:dk2>
        <a:lt2>
          <a:srgbClr val="E3E7EA"/>
        </a:lt2>
        <a:accent1>
          <a:srgbClr val="319F90"/>
        </a:accent1>
        <a:accent2>
          <a:srgbClr val="D29428"/>
        </a:accent2>
        <a:accent3>
          <a:srgbClr val="FFFFFF"/>
        </a:accent3>
        <a:accent4>
          <a:srgbClr val="005991"/>
        </a:accent4>
        <a:accent5>
          <a:srgbClr val="ADCDC6"/>
        </a:accent5>
        <a:accent6>
          <a:srgbClr val="BE8623"/>
        </a:accent6>
        <a:hlink>
          <a:srgbClr val="D2C53C"/>
        </a:hlink>
        <a:folHlink>
          <a:srgbClr val="FFA7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40744</TotalTime>
  <Words>407</Words>
  <Application>Microsoft Office PowerPoint</Application>
  <PresentationFormat>Affichage à l'écran (4:3)</PresentationFormat>
  <Paragraphs>89</Paragraphs>
  <Slides>10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z 2004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 2004</dc:creator>
  <cp:lastModifiedBy>Dorice Grenier</cp:lastModifiedBy>
  <cp:revision>226</cp:revision>
  <cp:lastPrinted>2014-05-13T15:28:43Z</cp:lastPrinted>
  <dcterms:created xsi:type="dcterms:W3CDTF">2007-03-27T14:15:46Z</dcterms:created>
  <dcterms:modified xsi:type="dcterms:W3CDTF">2014-06-25T18:48:48Z</dcterms:modified>
</cp:coreProperties>
</file>